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67" r:id="rId1"/>
  </p:sldMasterIdLst>
  <p:notesMasterIdLst>
    <p:notesMasterId r:id="rId36"/>
  </p:notesMasterIdLst>
  <p:sldIdLst>
    <p:sldId id="263" r:id="rId2"/>
    <p:sldId id="271" r:id="rId3"/>
    <p:sldId id="379" r:id="rId4"/>
    <p:sldId id="384" r:id="rId5"/>
    <p:sldId id="385" r:id="rId6"/>
    <p:sldId id="386" r:id="rId7"/>
    <p:sldId id="387" r:id="rId8"/>
    <p:sldId id="381" r:id="rId9"/>
    <p:sldId id="388" r:id="rId10"/>
    <p:sldId id="382" r:id="rId11"/>
    <p:sldId id="389" r:id="rId12"/>
    <p:sldId id="390" r:id="rId13"/>
    <p:sldId id="392" r:id="rId14"/>
    <p:sldId id="399" r:id="rId15"/>
    <p:sldId id="398" r:id="rId16"/>
    <p:sldId id="394" r:id="rId17"/>
    <p:sldId id="391" r:id="rId18"/>
    <p:sldId id="393" r:id="rId19"/>
    <p:sldId id="395" r:id="rId20"/>
    <p:sldId id="396" r:id="rId21"/>
    <p:sldId id="397" r:id="rId22"/>
    <p:sldId id="383" r:id="rId23"/>
    <p:sldId id="400" r:id="rId24"/>
    <p:sldId id="401" r:id="rId25"/>
    <p:sldId id="402" r:id="rId26"/>
    <p:sldId id="404" r:id="rId27"/>
    <p:sldId id="403" r:id="rId28"/>
    <p:sldId id="405" r:id="rId29"/>
    <p:sldId id="411" r:id="rId30"/>
    <p:sldId id="406" r:id="rId31"/>
    <p:sldId id="409" r:id="rId32"/>
    <p:sldId id="380" r:id="rId33"/>
    <p:sldId id="408" r:id="rId34"/>
    <p:sldId id="361" r:id="rId35"/>
  </p:sldIdLst>
  <p:sldSz cx="9144000" cy="5143500" type="screen16x9"/>
  <p:notesSz cx="6858000" cy="9144000"/>
  <p:embeddedFontLst>
    <p:embeddedFont>
      <p:font typeface="Cambria Math" panose="02040503050406030204" pitchFamily="18" charset="0"/>
      <p:regular r:id="rId37"/>
    </p:embeddedFont>
    <p:embeddedFont>
      <p:font typeface="Georgia" panose="02040502050405020303"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ah Hough — Brand tea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F36235-D80C-4C8D-9DFA-72CA7D09ED0B}" v="19" dt="2024-04-12T20:05:39.455"/>
  </p1510:revLst>
</p1510:revInfo>
</file>

<file path=ppt/tableStyles.xml><?xml version="1.0" encoding="utf-8"?>
<a:tblStyleLst xmlns:a="http://schemas.openxmlformats.org/drawingml/2006/main" def="{C9D0A139-A388-4AB7-8CF6-93BC545BE00A}">
  <a:tblStyle styleId="{C9D0A139-A388-4AB7-8CF6-93BC545BE00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43B33A2-F72C-40C9-81EE-DD3A3CF2C6B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5D12D7-161B-4A2E-9DFD-D8D7A1F0FDF2}"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2" autoAdjust="0"/>
    <p:restoredTop sz="95392"/>
  </p:normalViewPr>
  <p:slideViewPr>
    <p:cSldViewPr snapToGrid="0" showGuides="1">
      <p:cViewPr varScale="1">
        <p:scale>
          <a:sx n="62" d="100"/>
          <a:sy n="62" d="100"/>
        </p:scale>
        <p:origin x="1147" y="53"/>
      </p:cViewPr>
      <p:guideLst/>
    </p:cSldViewPr>
  </p:slideViewPr>
  <p:outlineViewPr>
    <p:cViewPr>
      <p:scale>
        <a:sx n="33" d="100"/>
        <a:sy n="33" d="100"/>
      </p:scale>
      <p:origin x="0" y="-259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Gangwar" userId="a35a235edd66984f" providerId="LiveId" clId="{D3F36235-D80C-4C8D-9DFA-72CA7D09ED0B}"/>
    <pc:docChg chg="undo custSel addSld delSld modSld sldOrd modMainMaster">
      <pc:chgData name="Harsh Gangwar" userId="a35a235edd66984f" providerId="LiveId" clId="{D3F36235-D80C-4C8D-9DFA-72CA7D09ED0B}" dt="2024-04-12T22:10:00.091" v="970"/>
      <pc:docMkLst>
        <pc:docMk/>
      </pc:docMkLst>
      <pc:sldChg chg="modSp mod">
        <pc:chgData name="Harsh Gangwar" userId="a35a235edd66984f" providerId="LiveId" clId="{D3F36235-D80C-4C8D-9DFA-72CA7D09ED0B}" dt="2024-04-12T10:18:27.977" v="1" actId="20577"/>
        <pc:sldMkLst>
          <pc:docMk/>
          <pc:sldMk cId="0" sldId="271"/>
        </pc:sldMkLst>
        <pc:spChg chg="mod">
          <ac:chgData name="Harsh Gangwar" userId="a35a235edd66984f" providerId="LiveId" clId="{D3F36235-D80C-4C8D-9DFA-72CA7D09ED0B}" dt="2024-04-12T10:18:27.977" v="1" actId="20577"/>
          <ac:spMkLst>
            <pc:docMk/>
            <pc:sldMk cId="0" sldId="271"/>
            <ac:spMk id="4756" creationId="{00000000-0000-0000-0000-000000000000}"/>
          </ac:spMkLst>
        </pc:spChg>
      </pc:sldChg>
      <pc:sldChg chg="modSp mod">
        <pc:chgData name="Harsh Gangwar" userId="a35a235edd66984f" providerId="LiveId" clId="{D3F36235-D80C-4C8D-9DFA-72CA7D09ED0B}" dt="2024-04-12T11:07:37.499" v="259" actId="20577"/>
        <pc:sldMkLst>
          <pc:docMk/>
          <pc:sldMk cId="3371643141" sldId="379"/>
        </pc:sldMkLst>
        <pc:spChg chg="mod">
          <ac:chgData name="Harsh Gangwar" userId="a35a235edd66984f" providerId="LiveId" clId="{D3F36235-D80C-4C8D-9DFA-72CA7D09ED0B}" dt="2024-04-12T11:07:37.499" v="259" actId="20577"/>
          <ac:spMkLst>
            <pc:docMk/>
            <pc:sldMk cId="3371643141" sldId="379"/>
            <ac:spMk id="2" creationId="{34ADDD3B-CB79-B6F0-678E-7E040A3A0701}"/>
          </ac:spMkLst>
        </pc:spChg>
      </pc:sldChg>
      <pc:sldChg chg="addSp modSp mod">
        <pc:chgData name="Harsh Gangwar" userId="a35a235edd66984f" providerId="LiveId" clId="{D3F36235-D80C-4C8D-9DFA-72CA7D09ED0B}" dt="2024-04-12T21:47:03.026" v="896" actId="20577"/>
        <pc:sldMkLst>
          <pc:docMk/>
          <pc:sldMk cId="2417496855" sldId="381"/>
        </pc:sldMkLst>
        <pc:spChg chg="mod">
          <ac:chgData name="Harsh Gangwar" userId="a35a235edd66984f" providerId="LiveId" clId="{D3F36235-D80C-4C8D-9DFA-72CA7D09ED0B}" dt="2024-04-12T21:47:03.026" v="896" actId="20577"/>
          <ac:spMkLst>
            <pc:docMk/>
            <pc:sldMk cId="2417496855" sldId="381"/>
            <ac:spMk id="2" creationId="{34ADDD3B-CB79-B6F0-678E-7E040A3A0701}"/>
          </ac:spMkLst>
        </pc:spChg>
        <pc:picChg chg="add mod">
          <ac:chgData name="Harsh Gangwar" userId="a35a235edd66984f" providerId="LiveId" clId="{D3F36235-D80C-4C8D-9DFA-72CA7D09ED0B}" dt="2024-04-12T11:52:49.496" v="372" actId="1076"/>
          <ac:picMkLst>
            <pc:docMk/>
            <pc:sldMk cId="2417496855" sldId="381"/>
            <ac:picMk id="4" creationId="{6C995938-6970-F70D-CA89-7C245BE4C2C9}"/>
          </ac:picMkLst>
        </pc:picChg>
      </pc:sldChg>
      <pc:sldChg chg="modSp mod">
        <pc:chgData name="Harsh Gangwar" userId="a35a235edd66984f" providerId="LiveId" clId="{D3F36235-D80C-4C8D-9DFA-72CA7D09ED0B}" dt="2024-04-12T11:06:42.013" v="258" actId="1076"/>
        <pc:sldMkLst>
          <pc:docMk/>
          <pc:sldMk cId="3161011343" sldId="384"/>
        </pc:sldMkLst>
        <pc:spChg chg="mod">
          <ac:chgData name="Harsh Gangwar" userId="a35a235edd66984f" providerId="LiveId" clId="{D3F36235-D80C-4C8D-9DFA-72CA7D09ED0B}" dt="2024-04-12T11:06:42.013" v="258" actId="1076"/>
          <ac:spMkLst>
            <pc:docMk/>
            <pc:sldMk cId="3161011343" sldId="384"/>
            <ac:spMk id="2" creationId="{34ADDD3B-CB79-B6F0-678E-7E040A3A0701}"/>
          </ac:spMkLst>
        </pc:spChg>
      </pc:sldChg>
      <pc:sldChg chg="modSp mod">
        <pc:chgData name="Harsh Gangwar" userId="a35a235edd66984f" providerId="LiveId" clId="{D3F36235-D80C-4C8D-9DFA-72CA7D09ED0B}" dt="2024-04-12T11:08:16.985" v="263" actId="1076"/>
        <pc:sldMkLst>
          <pc:docMk/>
          <pc:sldMk cId="1877431787" sldId="385"/>
        </pc:sldMkLst>
        <pc:picChg chg="mod">
          <ac:chgData name="Harsh Gangwar" userId="a35a235edd66984f" providerId="LiveId" clId="{D3F36235-D80C-4C8D-9DFA-72CA7D09ED0B}" dt="2024-04-12T11:08:16.985" v="263" actId="1076"/>
          <ac:picMkLst>
            <pc:docMk/>
            <pc:sldMk cId="1877431787" sldId="385"/>
            <ac:picMk id="4" creationId="{EA25BA9D-44F8-E64E-25DE-FB02889C5C34}"/>
          </ac:picMkLst>
        </pc:picChg>
      </pc:sldChg>
      <pc:sldChg chg="addSp delSp modSp mod ord">
        <pc:chgData name="Harsh Gangwar" userId="a35a235edd66984f" providerId="LiveId" clId="{D3F36235-D80C-4C8D-9DFA-72CA7D09ED0B}" dt="2024-04-12T21:42:55.073" v="865" actId="5793"/>
        <pc:sldMkLst>
          <pc:docMk/>
          <pc:sldMk cId="1539513868" sldId="387"/>
        </pc:sldMkLst>
        <pc:spChg chg="mod">
          <ac:chgData name="Harsh Gangwar" userId="a35a235edd66984f" providerId="LiveId" clId="{D3F36235-D80C-4C8D-9DFA-72CA7D09ED0B}" dt="2024-04-12T21:42:55.073" v="865" actId="5793"/>
          <ac:spMkLst>
            <pc:docMk/>
            <pc:sldMk cId="1539513868" sldId="387"/>
            <ac:spMk id="2" creationId="{34ADDD3B-CB79-B6F0-678E-7E040A3A0701}"/>
          </ac:spMkLst>
        </pc:spChg>
        <pc:picChg chg="add del">
          <ac:chgData name="Harsh Gangwar" userId="a35a235edd66984f" providerId="LiveId" clId="{D3F36235-D80C-4C8D-9DFA-72CA7D09ED0B}" dt="2024-04-12T11:42:33.300" v="268" actId="22"/>
          <ac:picMkLst>
            <pc:docMk/>
            <pc:sldMk cId="1539513868" sldId="387"/>
            <ac:picMk id="4" creationId="{DADEE498-2634-A841-C8C3-398088284BEE}"/>
          </ac:picMkLst>
        </pc:picChg>
        <pc:picChg chg="add mod">
          <ac:chgData name="Harsh Gangwar" userId="a35a235edd66984f" providerId="LiveId" clId="{D3F36235-D80C-4C8D-9DFA-72CA7D09ED0B}" dt="2024-04-12T11:45:53.211" v="280" actId="1076"/>
          <ac:picMkLst>
            <pc:docMk/>
            <pc:sldMk cId="1539513868" sldId="387"/>
            <ac:picMk id="6" creationId="{1F8321D1-FCAD-EF35-8833-3E5BE1C697DB}"/>
          </ac:picMkLst>
        </pc:picChg>
      </pc:sldChg>
      <pc:sldChg chg="addSp modSp mod ord">
        <pc:chgData name="Harsh Gangwar" userId="a35a235edd66984f" providerId="LiveId" clId="{D3F36235-D80C-4C8D-9DFA-72CA7D09ED0B}" dt="2024-04-12T21:51:10.619" v="902" actId="5793"/>
        <pc:sldMkLst>
          <pc:docMk/>
          <pc:sldMk cId="313831654" sldId="388"/>
        </pc:sldMkLst>
        <pc:spChg chg="mod">
          <ac:chgData name="Harsh Gangwar" userId="a35a235edd66984f" providerId="LiveId" clId="{D3F36235-D80C-4C8D-9DFA-72CA7D09ED0B}" dt="2024-04-12T21:51:10.619" v="902" actId="5793"/>
          <ac:spMkLst>
            <pc:docMk/>
            <pc:sldMk cId="313831654" sldId="388"/>
            <ac:spMk id="2" creationId="{34ADDD3B-CB79-B6F0-678E-7E040A3A0701}"/>
          </ac:spMkLst>
        </pc:spChg>
        <pc:picChg chg="add mod">
          <ac:chgData name="Harsh Gangwar" userId="a35a235edd66984f" providerId="LiveId" clId="{D3F36235-D80C-4C8D-9DFA-72CA7D09ED0B}" dt="2024-04-12T11:48:09.541" v="359" actId="1076"/>
          <ac:picMkLst>
            <pc:docMk/>
            <pc:sldMk cId="313831654" sldId="388"/>
            <ac:picMk id="4" creationId="{EB61F1E2-D1AF-2EB6-B979-632289B33AC6}"/>
          </ac:picMkLst>
        </pc:picChg>
      </pc:sldChg>
      <pc:sldChg chg="addSp delSp modSp mod setBg modClrScheme chgLayout">
        <pc:chgData name="Harsh Gangwar" userId="a35a235edd66984f" providerId="LiveId" clId="{D3F36235-D80C-4C8D-9DFA-72CA7D09ED0B}" dt="2024-04-12T18:31:09.806" v="479" actId="26606"/>
        <pc:sldMkLst>
          <pc:docMk/>
          <pc:sldMk cId="665417308" sldId="390"/>
        </pc:sldMkLst>
        <pc:spChg chg="mod">
          <ac:chgData name="Harsh Gangwar" userId="a35a235edd66984f" providerId="LiveId" clId="{D3F36235-D80C-4C8D-9DFA-72CA7D09ED0B}" dt="2024-04-12T18:31:09.806" v="479" actId="26606"/>
          <ac:spMkLst>
            <pc:docMk/>
            <pc:sldMk cId="665417308" sldId="390"/>
            <ac:spMk id="2" creationId="{34ADDD3B-CB79-B6F0-678E-7E040A3A0701}"/>
          </ac:spMkLst>
        </pc:spChg>
        <pc:spChg chg="mod">
          <ac:chgData name="Harsh Gangwar" userId="a35a235edd66984f" providerId="LiveId" clId="{D3F36235-D80C-4C8D-9DFA-72CA7D09ED0B}" dt="2024-04-12T18:31:09.806" v="479" actId="26606"/>
          <ac:spMkLst>
            <pc:docMk/>
            <pc:sldMk cId="665417308" sldId="390"/>
            <ac:spMk id="5" creationId="{9B5FFD2C-F1BB-0763-ABA0-8553BB387FFE}"/>
          </ac:spMkLst>
        </pc:spChg>
        <pc:spChg chg="mod">
          <ac:chgData name="Harsh Gangwar" userId="a35a235edd66984f" providerId="LiveId" clId="{D3F36235-D80C-4C8D-9DFA-72CA7D09ED0B}" dt="2024-04-12T18:31:09.806" v="479" actId="26606"/>
          <ac:spMkLst>
            <pc:docMk/>
            <pc:sldMk cId="665417308" sldId="390"/>
            <ac:spMk id="5201" creationId="{00000000-0000-0000-0000-000000000000}"/>
          </ac:spMkLst>
        </pc:spChg>
        <pc:spChg chg="add del mod">
          <ac:chgData name="Harsh Gangwar" userId="a35a235edd66984f" providerId="LiveId" clId="{D3F36235-D80C-4C8D-9DFA-72CA7D09ED0B}" dt="2024-04-12T18:31:09.806" v="479" actId="26606"/>
          <ac:spMkLst>
            <pc:docMk/>
            <pc:sldMk cId="665417308" sldId="390"/>
            <ac:spMk id="5206" creationId="{C0F8EE22-274A-640C-FAEE-A98CA06D7662}"/>
          </ac:spMkLst>
        </pc:spChg>
        <pc:spChg chg="add del mod">
          <ac:chgData name="Harsh Gangwar" userId="a35a235edd66984f" providerId="LiveId" clId="{D3F36235-D80C-4C8D-9DFA-72CA7D09ED0B}" dt="2024-04-12T18:31:09.806" v="479" actId="26606"/>
          <ac:spMkLst>
            <pc:docMk/>
            <pc:sldMk cId="665417308" sldId="390"/>
            <ac:spMk id="5208" creationId="{E3780E3C-1EBF-21F8-F839-F5211742A087}"/>
          </ac:spMkLst>
        </pc:spChg>
        <pc:spChg chg="add del mod">
          <ac:chgData name="Harsh Gangwar" userId="a35a235edd66984f" providerId="LiveId" clId="{D3F36235-D80C-4C8D-9DFA-72CA7D09ED0B}" dt="2024-04-12T18:31:09.806" v="479" actId="26606"/>
          <ac:spMkLst>
            <pc:docMk/>
            <pc:sldMk cId="665417308" sldId="390"/>
            <ac:spMk id="5210" creationId="{D5F3E3B7-7080-4A30-6879-AB0A7E729191}"/>
          </ac:spMkLst>
        </pc:spChg>
        <pc:spChg chg="add del mod">
          <ac:chgData name="Harsh Gangwar" userId="a35a235edd66984f" providerId="LiveId" clId="{D3F36235-D80C-4C8D-9DFA-72CA7D09ED0B}" dt="2024-04-12T18:31:09.806" v="479" actId="26606"/>
          <ac:spMkLst>
            <pc:docMk/>
            <pc:sldMk cId="665417308" sldId="390"/>
            <ac:spMk id="5212" creationId="{45E0BAD6-7FCB-4464-267B-C86B3255D484}"/>
          </ac:spMkLst>
        </pc:spChg>
        <pc:spChg chg="add del mod">
          <ac:chgData name="Harsh Gangwar" userId="a35a235edd66984f" providerId="LiveId" clId="{D3F36235-D80C-4C8D-9DFA-72CA7D09ED0B}" dt="2024-04-12T18:31:09.806" v="479" actId="26606"/>
          <ac:spMkLst>
            <pc:docMk/>
            <pc:sldMk cId="665417308" sldId="390"/>
            <ac:spMk id="5214" creationId="{4EF41BF8-3BDC-1F09-76AF-D5EC3B52DAC6}"/>
          </ac:spMkLst>
        </pc:spChg>
        <pc:spChg chg="add del mod">
          <ac:chgData name="Harsh Gangwar" userId="a35a235edd66984f" providerId="LiveId" clId="{D3F36235-D80C-4C8D-9DFA-72CA7D09ED0B}" dt="2024-04-12T18:31:09.806" v="479" actId="26606"/>
          <ac:spMkLst>
            <pc:docMk/>
            <pc:sldMk cId="665417308" sldId="390"/>
            <ac:spMk id="5216" creationId="{C29056B2-D08F-81BB-88B4-DEEB0F6467AE}"/>
          </ac:spMkLst>
        </pc:spChg>
        <pc:spChg chg="add del mod">
          <ac:chgData name="Harsh Gangwar" userId="a35a235edd66984f" providerId="LiveId" clId="{D3F36235-D80C-4C8D-9DFA-72CA7D09ED0B}" dt="2024-04-12T18:31:09.806" v="479" actId="26606"/>
          <ac:spMkLst>
            <pc:docMk/>
            <pc:sldMk cId="665417308" sldId="390"/>
            <ac:spMk id="5218" creationId="{30DE7623-7F3B-2DE5-3180-AB10137CC96E}"/>
          </ac:spMkLst>
        </pc:spChg>
        <pc:spChg chg="add del mod">
          <ac:chgData name="Harsh Gangwar" userId="a35a235edd66984f" providerId="LiveId" clId="{D3F36235-D80C-4C8D-9DFA-72CA7D09ED0B}" dt="2024-04-12T18:31:09.806" v="479" actId="26606"/>
          <ac:spMkLst>
            <pc:docMk/>
            <pc:sldMk cId="665417308" sldId="390"/>
            <ac:spMk id="5220" creationId="{4C4A1D42-B4FF-D6A4-19E2-697556C271F9}"/>
          </ac:spMkLst>
        </pc:spChg>
        <pc:picChg chg="mod">
          <ac:chgData name="Harsh Gangwar" userId="a35a235edd66984f" providerId="LiveId" clId="{D3F36235-D80C-4C8D-9DFA-72CA7D09ED0B}" dt="2024-04-12T18:31:09.806" v="479" actId="26606"/>
          <ac:picMkLst>
            <pc:docMk/>
            <pc:sldMk cId="665417308" sldId="390"/>
            <ac:picMk id="7" creationId="{6CD8B0AF-ADF3-8B99-740B-10DE76254E17}"/>
          </ac:picMkLst>
        </pc:picChg>
      </pc:sldChg>
      <pc:sldChg chg="modSp mod">
        <pc:chgData name="Harsh Gangwar" userId="a35a235edd66984f" providerId="LiveId" clId="{D3F36235-D80C-4C8D-9DFA-72CA7D09ED0B}" dt="2024-04-12T22:03:19.313" v="939" actId="20577"/>
        <pc:sldMkLst>
          <pc:docMk/>
          <pc:sldMk cId="1629011715" sldId="392"/>
        </pc:sldMkLst>
        <pc:spChg chg="mod">
          <ac:chgData name="Harsh Gangwar" userId="a35a235edd66984f" providerId="LiveId" clId="{D3F36235-D80C-4C8D-9DFA-72CA7D09ED0B}" dt="2024-04-12T22:03:19.313" v="939" actId="20577"/>
          <ac:spMkLst>
            <pc:docMk/>
            <pc:sldMk cId="1629011715" sldId="392"/>
            <ac:spMk id="2" creationId="{34ADDD3B-CB79-B6F0-678E-7E040A3A0701}"/>
          </ac:spMkLst>
        </pc:spChg>
        <pc:spChg chg="mod">
          <ac:chgData name="Harsh Gangwar" userId="a35a235edd66984f" providerId="LiveId" clId="{D3F36235-D80C-4C8D-9DFA-72CA7D09ED0B}" dt="2024-04-12T18:22:06.445" v="397" actId="20577"/>
          <ac:spMkLst>
            <pc:docMk/>
            <pc:sldMk cId="1629011715" sldId="392"/>
            <ac:spMk id="5201" creationId="{00000000-0000-0000-0000-000000000000}"/>
          </ac:spMkLst>
        </pc:spChg>
      </pc:sldChg>
      <pc:sldChg chg="ord">
        <pc:chgData name="Harsh Gangwar" userId="a35a235edd66984f" providerId="LiveId" clId="{D3F36235-D80C-4C8D-9DFA-72CA7D09ED0B}" dt="2024-04-12T18:28:06.560" v="477"/>
        <pc:sldMkLst>
          <pc:docMk/>
          <pc:sldMk cId="471029431" sldId="394"/>
        </pc:sldMkLst>
      </pc:sldChg>
      <pc:sldChg chg="modSp mod">
        <pc:chgData name="Harsh Gangwar" userId="a35a235edd66984f" providerId="LiveId" clId="{D3F36235-D80C-4C8D-9DFA-72CA7D09ED0B}" dt="2024-04-12T22:05:46.157" v="968" actId="20577"/>
        <pc:sldMkLst>
          <pc:docMk/>
          <pc:sldMk cId="865627147" sldId="398"/>
        </pc:sldMkLst>
        <pc:spChg chg="mod">
          <ac:chgData name="Harsh Gangwar" userId="a35a235edd66984f" providerId="LiveId" clId="{D3F36235-D80C-4C8D-9DFA-72CA7D09ED0B}" dt="2024-04-12T22:05:46.157" v="968" actId="20577"/>
          <ac:spMkLst>
            <pc:docMk/>
            <pc:sldMk cId="865627147" sldId="398"/>
            <ac:spMk id="2" creationId="{34ADDD3B-CB79-B6F0-678E-7E040A3A0701}"/>
          </ac:spMkLst>
        </pc:spChg>
      </pc:sldChg>
      <pc:sldChg chg="addSp modSp mod">
        <pc:chgData name="Harsh Gangwar" userId="a35a235edd66984f" providerId="LiveId" clId="{D3F36235-D80C-4C8D-9DFA-72CA7D09ED0B}" dt="2024-04-12T18:27:16.054" v="475" actId="1076"/>
        <pc:sldMkLst>
          <pc:docMk/>
          <pc:sldMk cId="1099241308" sldId="399"/>
        </pc:sldMkLst>
        <pc:spChg chg="mod">
          <ac:chgData name="Harsh Gangwar" userId="a35a235edd66984f" providerId="LiveId" clId="{D3F36235-D80C-4C8D-9DFA-72CA7D09ED0B}" dt="2024-04-12T18:26:24.893" v="473" actId="20577"/>
          <ac:spMkLst>
            <pc:docMk/>
            <pc:sldMk cId="1099241308" sldId="399"/>
            <ac:spMk id="2" creationId="{34ADDD3B-CB79-B6F0-678E-7E040A3A0701}"/>
          </ac:spMkLst>
        </pc:spChg>
        <pc:picChg chg="add mod">
          <ac:chgData name="Harsh Gangwar" userId="a35a235edd66984f" providerId="LiveId" clId="{D3F36235-D80C-4C8D-9DFA-72CA7D09ED0B}" dt="2024-04-12T18:27:16.054" v="475" actId="1076"/>
          <ac:picMkLst>
            <pc:docMk/>
            <pc:sldMk cId="1099241308" sldId="399"/>
            <ac:picMk id="1026" creationId="{16C308D9-8B26-6445-EC4C-139E3A4A8AEF}"/>
          </ac:picMkLst>
        </pc:picChg>
      </pc:sldChg>
      <pc:sldChg chg="ord">
        <pc:chgData name="Harsh Gangwar" userId="a35a235edd66984f" providerId="LiveId" clId="{D3F36235-D80C-4C8D-9DFA-72CA7D09ED0B}" dt="2024-04-12T22:10:00.091" v="970"/>
        <pc:sldMkLst>
          <pc:docMk/>
          <pc:sldMk cId="2703358012" sldId="404"/>
        </pc:sldMkLst>
      </pc:sldChg>
      <pc:sldChg chg="addSp modSp new del">
        <pc:chgData name="Harsh Gangwar" userId="a35a235edd66984f" providerId="LiveId" clId="{D3F36235-D80C-4C8D-9DFA-72CA7D09ED0B}" dt="2024-04-12T20:05:26.010" v="583" actId="47"/>
        <pc:sldMkLst>
          <pc:docMk/>
          <pc:sldMk cId="3814605486" sldId="410"/>
        </pc:sldMkLst>
        <pc:picChg chg="add mod">
          <ac:chgData name="Harsh Gangwar" userId="a35a235edd66984f" providerId="LiveId" clId="{D3F36235-D80C-4C8D-9DFA-72CA7D09ED0B}" dt="2024-04-12T20:02:27.511" v="581" actId="931"/>
          <ac:picMkLst>
            <pc:docMk/>
            <pc:sldMk cId="3814605486" sldId="410"/>
            <ac:picMk id="7" creationId="{4DDEC287-E8ED-474A-02E5-867BC14934A1}"/>
          </ac:picMkLst>
        </pc:picChg>
      </pc:sldChg>
      <pc:sldChg chg="addSp delSp modSp add mod">
        <pc:chgData name="Harsh Gangwar" userId="a35a235edd66984f" providerId="LiveId" clId="{D3F36235-D80C-4C8D-9DFA-72CA7D09ED0B}" dt="2024-04-12T20:05:39.455" v="585" actId="931"/>
        <pc:sldMkLst>
          <pc:docMk/>
          <pc:sldMk cId="3125283197" sldId="411"/>
        </pc:sldMkLst>
        <pc:picChg chg="del">
          <ac:chgData name="Harsh Gangwar" userId="a35a235edd66984f" providerId="LiveId" clId="{D3F36235-D80C-4C8D-9DFA-72CA7D09ED0B}" dt="2024-04-12T20:05:32.217" v="584" actId="478"/>
          <ac:picMkLst>
            <pc:docMk/>
            <pc:sldMk cId="3125283197" sldId="411"/>
            <ac:picMk id="3" creationId="{104B9B80-DA88-739D-FB2F-A1E9D18DB9F5}"/>
          </ac:picMkLst>
        </pc:picChg>
        <pc:picChg chg="add mod">
          <ac:chgData name="Harsh Gangwar" userId="a35a235edd66984f" providerId="LiveId" clId="{D3F36235-D80C-4C8D-9DFA-72CA7D09ED0B}" dt="2024-04-12T20:05:39.455" v="585" actId="931"/>
          <ac:picMkLst>
            <pc:docMk/>
            <pc:sldMk cId="3125283197" sldId="411"/>
            <ac:picMk id="4" creationId="{0BE2BC49-F941-9CB0-A41D-71AFD9C81E32}"/>
          </ac:picMkLst>
        </pc:picChg>
      </pc:sldChg>
      <pc:sldMasterChg chg="modSldLayout">
        <pc:chgData name="Harsh Gangwar" userId="a35a235edd66984f" providerId="LiveId" clId="{D3F36235-D80C-4C8D-9DFA-72CA7D09ED0B}" dt="2024-04-12T18:35:23.534" v="579" actId="207"/>
        <pc:sldMasterMkLst>
          <pc:docMk/>
          <pc:sldMasterMk cId="0" sldId="2147483767"/>
        </pc:sldMasterMkLst>
        <pc:sldLayoutChg chg="addSp delSp modSp mod">
          <pc:chgData name="Harsh Gangwar" userId="a35a235edd66984f" providerId="LiveId" clId="{D3F36235-D80C-4C8D-9DFA-72CA7D09ED0B}" dt="2024-04-12T18:35:23.534" v="579" actId="207"/>
          <pc:sldLayoutMkLst>
            <pc:docMk/>
            <pc:sldMasterMk cId="0" sldId="2147483767"/>
            <pc:sldLayoutMk cId="0" sldId="2147483675"/>
          </pc:sldLayoutMkLst>
          <pc:spChg chg="add del">
            <ac:chgData name="Harsh Gangwar" userId="a35a235edd66984f" providerId="LiveId" clId="{D3F36235-D80C-4C8D-9DFA-72CA7D09ED0B}" dt="2024-04-12T18:34:26.405" v="480" actId="11529"/>
            <ac:spMkLst>
              <pc:docMk/>
              <pc:sldMasterMk cId="0" sldId="2147483767"/>
              <pc:sldLayoutMk cId="0" sldId="2147483675"/>
              <ac:spMk id="2" creationId="{F7F32E95-0BF3-4122-11AE-72C3B93600A2}"/>
            </ac:spMkLst>
          </pc:spChg>
          <pc:spChg chg="add mod">
            <ac:chgData name="Harsh Gangwar" userId="a35a235edd66984f" providerId="LiveId" clId="{D3F36235-D80C-4C8D-9DFA-72CA7D09ED0B}" dt="2024-04-12T18:35:23.534" v="579" actId="207"/>
            <ac:spMkLst>
              <pc:docMk/>
              <pc:sldMasterMk cId="0" sldId="2147483767"/>
              <pc:sldLayoutMk cId="0" sldId="2147483675"/>
              <ac:spMk id="3" creationId="{945D2274-2E1E-3D13-E5CA-43B13EEBFF4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6"/>
        <p:cNvGrpSpPr/>
        <p:nvPr/>
      </p:nvGrpSpPr>
      <p:grpSpPr>
        <a:xfrm>
          <a:off x="0" y="0"/>
          <a:ext cx="0" cy="0"/>
          <a:chOff x="0" y="0"/>
          <a:chExt cx="0" cy="0"/>
        </a:xfrm>
      </p:grpSpPr>
      <p:sp>
        <p:nvSpPr>
          <p:cNvPr id="4697" name="Google Shape;4697;g1d9386fa236_5_8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8" name="Google Shape;4698;g1d9386fa236_5_8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637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1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49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68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476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70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603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46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892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3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1d9386fa236_5_8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1d9386fa236_5_8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405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012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671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171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047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61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5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478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642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63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34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163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991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885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363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0"/>
        <p:cNvGrpSpPr/>
        <p:nvPr/>
      </p:nvGrpSpPr>
      <p:grpSpPr>
        <a:xfrm>
          <a:off x="0" y="0"/>
          <a:ext cx="0" cy="0"/>
          <a:chOff x="0" y="0"/>
          <a:chExt cx="0" cy="0"/>
        </a:xfrm>
      </p:grpSpPr>
      <p:sp>
        <p:nvSpPr>
          <p:cNvPr id="5621" name="Google Shape;5621;g1d9386fa236_5_9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2" name="Google Shape;5622;g1d9386fa236_5_9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73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9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270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67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9" name="Google Shape;5199;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69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READ ME — Find more tips and tools">
  <p:cSld name="CUSTOM_18">
    <p:spTree>
      <p:nvGrpSpPr>
        <p:cNvPr id="1"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p:nvPr/>
        </p:nvSpPr>
        <p:spPr>
          <a:xfrm>
            <a:off x="2270850" y="0"/>
            <a:ext cx="678171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dirty="0"/>
              <a:t>For more tips, tools, layouts to help make your presentations shine, visit:</a:t>
            </a:r>
            <a:endParaRPr sz="5200" b="1" dirty="0"/>
          </a:p>
          <a:p>
            <a:pPr marL="0" lvl="0" indent="0" algn="l" rtl="0">
              <a:lnSpc>
                <a:spcPct val="80000"/>
              </a:lnSpc>
              <a:spcBef>
                <a:spcPts val="1500"/>
              </a:spcBef>
              <a:spcAft>
                <a:spcPts val="1500"/>
              </a:spcAft>
              <a:buNone/>
            </a:pPr>
            <a:r>
              <a:rPr lang="en" sz="5200" b="1" dirty="0">
                <a:solidFill>
                  <a:schemeClr val="dk1"/>
                </a:solidFill>
                <a:highlight>
                  <a:schemeClr val="accent1"/>
                </a:highlight>
              </a:rPr>
              <a:t>https://</a:t>
            </a:r>
            <a:r>
              <a:rPr lang="en" sz="5200" b="1" dirty="0" err="1">
                <a:solidFill>
                  <a:schemeClr val="dk1"/>
                </a:solidFill>
                <a:highlight>
                  <a:schemeClr val="accent1"/>
                </a:highlight>
              </a:rPr>
              <a:t>links.asu.edu</a:t>
            </a:r>
            <a:r>
              <a:rPr lang="en" sz="5200" b="1" dirty="0">
                <a:solidFill>
                  <a:schemeClr val="dk1"/>
                </a:solidFill>
                <a:highlight>
                  <a:schemeClr val="accent1"/>
                </a:highlight>
              </a:rPr>
              <a:t>/</a:t>
            </a:r>
            <a:br>
              <a:rPr lang="en" sz="5200" b="1" dirty="0">
                <a:solidFill>
                  <a:schemeClr val="dk1"/>
                </a:solidFill>
                <a:highlight>
                  <a:schemeClr val="accent1"/>
                </a:highlight>
              </a:rPr>
            </a:br>
            <a:r>
              <a:rPr lang="en" sz="5200" b="1" dirty="0">
                <a:solidFill>
                  <a:schemeClr val="dk1"/>
                </a:solidFill>
                <a:highlight>
                  <a:schemeClr val="accent1"/>
                </a:highlight>
              </a:rPr>
              <a:t>official-presentation-template </a:t>
            </a:r>
            <a:endParaRPr sz="5200" b="1" dirty="0">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Section intro — maroon">
  <p:cSld name="CUSTOM_19_1_2">
    <p:bg>
      <p:bgPr>
        <a:solidFill>
          <a:schemeClr val="accent2"/>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53" name="Google Shape;53;p14"/>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Section intro with preheader — white">
  <p:cSld name="CUSTOM_20_1_1_1">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56" name="Google Shape;56;p15"/>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Section intro with preheader — black">
  <p:cSld name="CUSTOM_19_1_1_1">
    <p:bg>
      <p:bgPr>
        <a:solidFill>
          <a:schemeClr val="dk1"/>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59" name="Google Shape;59;p16"/>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Section intro with preheader — gold">
  <p:cSld name="CUSTOM_20_1_1_1_1">
    <p:bg>
      <p:bgPr>
        <a:solidFill>
          <a:schemeClr val="accent1"/>
        </a:solid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2" name="Google Shape;62;p17"/>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l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Section intro with preheader — maroon">
  <p:cSld name="CUSTOM_19_1_1_1_1">
    <p:bg>
      <p:bgPr>
        <a:solidFill>
          <a:schemeClr val="accent2"/>
        </a:solidFill>
        <a:effectLst/>
      </p:bgPr>
    </p:bg>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420625" y="1144075"/>
            <a:ext cx="8385000" cy="36840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
        <p:nvSpPr>
          <p:cNvPr id="65" name="Google Shape;65;p18"/>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l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Section intro with subtitle and text">
  <p:cSld name="CUSTOM_23_1">
    <p:spTree>
      <p:nvGrpSpPr>
        <p:cNvPr id="1" name="Shape 75"/>
        <p:cNvGrpSpPr/>
        <p:nvPr/>
      </p:nvGrpSpPr>
      <p:grpSpPr>
        <a:xfrm>
          <a:off x="0" y="0"/>
          <a:ext cx="0" cy="0"/>
          <a:chOff x="0" y="0"/>
          <a:chExt cx="0" cy="0"/>
        </a:xfrm>
      </p:grpSpPr>
      <p:sp>
        <p:nvSpPr>
          <p:cNvPr id="76" name="Google Shape;7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2"/>
          <p:cNvSpPr txBox="1">
            <a:spLocks noGrp="1"/>
          </p:cNvSpPr>
          <p:nvPr>
            <p:ph type="title"/>
          </p:nvPr>
        </p:nvSpPr>
        <p:spPr>
          <a:xfrm>
            <a:off x="265500" y="1233175"/>
            <a:ext cx="4045200" cy="14823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a:endParaRPr/>
          </a:p>
        </p:txBody>
      </p:sp>
      <p:sp>
        <p:nvSpPr>
          <p:cNvPr id="78" name="Google Shape;78;p22"/>
          <p:cNvSpPr txBox="1">
            <a:spLocks noGrp="1"/>
          </p:cNvSpPr>
          <p:nvPr>
            <p:ph type="subTitle" idx="1"/>
          </p:nvPr>
        </p:nvSpPr>
        <p:spPr>
          <a:xfrm>
            <a:off x="265500" y="2715475"/>
            <a:ext cx="4045200" cy="132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600"/>
              <a:buNone/>
              <a:defRPr sz="1600" b="1">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9" name="Google Shape;79;p22"/>
          <p:cNvSpPr txBox="1">
            <a:spLocks noGrp="1"/>
          </p:cNvSpPr>
          <p:nvPr>
            <p:ph type="body" idx="2"/>
          </p:nvPr>
        </p:nvSpPr>
        <p:spPr>
          <a:xfrm>
            <a:off x="4939500" y="724075"/>
            <a:ext cx="3837000" cy="3695100"/>
          </a:xfrm>
          <a:prstGeom prst="rect">
            <a:avLst/>
          </a:prstGeom>
        </p:spPr>
        <p:txBody>
          <a:bodyPr spcFirstLastPara="1" wrap="square" lIns="0" tIns="0" rIns="0" bIns="0" anchor="ctr"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cSld name="CUSTOM_23_1_1_2">
    <p:bg>
      <p:bgPr>
        <a:solidFill>
          <a:schemeClr val="lt2"/>
        </a:solidFill>
        <a:effectLst/>
      </p:bgPr>
    </p:bg>
    <p:spTree>
      <p:nvGrpSpPr>
        <p:cNvPr id="1" name="Shape 92"/>
        <p:cNvGrpSpPr/>
        <p:nvPr/>
      </p:nvGrpSpPr>
      <p:grpSpPr>
        <a:xfrm>
          <a:off x="0" y="0"/>
          <a:ext cx="0" cy="0"/>
          <a:chOff x="0" y="0"/>
          <a:chExt cx="0" cy="0"/>
        </a:xfrm>
      </p:grpSpPr>
      <p:sp>
        <p:nvSpPr>
          <p:cNvPr id="93" name="Google Shape;93;p26"/>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 text slide options</a:t>
            </a:r>
            <a:endParaRPr sz="7200" b="1">
              <a:solidFill>
                <a:srgbClr val="191919"/>
              </a:solidFill>
            </a:endParaRPr>
          </a:p>
        </p:txBody>
      </p:sp>
      <p:sp>
        <p:nvSpPr>
          <p:cNvPr id="94" name="Google Shape;94;p26"/>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and text — black">
  <p:cSld name="CUSTOM_23_1_1_1_1">
    <p:bg>
      <p:bgPr>
        <a:solidFill>
          <a:schemeClr val="dk1"/>
        </a:solidFill>
        <a:effectLst/>
      </p:bgPr>
    </p:bg>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0" name="Google Shape;100;p28"/>
          <p:cNvSpPr txBox="1">
            <a:spLocks noGrp="1"/>
          </p:cNvSpPr>
          <p:nvPr>
            <p:ph type="body" idx="1"/>
          </p:nvPr>
        </p:nvSpPr>
        <p:spPr>
          <a:xfrm>
            <a:off x="420900" y="994550"/>
            <a:ext cx="8384700" cy="38334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a:solidFill>
                  <a:schemeClr val="lt1"/>
                </a:solidFill>
              </a:defRPr>
            </a:lvl1pPr>
            <a:lvl2pPr marL="914400" lvl="1" indent="-355600" rtl="0">
              <a:spcBef>
                <a:spcPts val="800"/>
              </a:spcBef>
              <a:spcAft>
                <a:spcPts val="0"/>
              </a:spcAft>
              <a:buClr>
                <a:schemeClr val="lt1"/>
              </a:buClr>
              <a:buSzPts val="2000"/>
              <a:buChar char="○"/>
              <a:defRPr>
                <a:solidFill>
                  <a:schemeClr val="lt1"/>
                </a:solidFill>
              </a:defRPr>
            </a:lvl2pPr>
            <a:lvl3pPr marL="1371600" lvl="2" indent="-355600" rtl="0">
              <a:spcBef>
                <a:spcPts val="800"/>
              </a:spcBef>
              <a:spcAft>
                <a:spcPts val="0"/>
              </a:spcAft>
              <a:buClr>
                <a:schemeClr val="lt1"/>
              </a:buClr>
              <a:buSzPts val="2000"/>
              <a:buChar char="■"/>
              <a:defRPr>
                <a:solidFill>
                  <a:schemeClr val="lt1"/>
                </a:solidFill>
              </a:defRPr>
            </a:lvl3pPr>
            <a:lvl4pPr marL="1828800" lvl="3" indent="-355600" rtl="0">
              <a:spcBef>
                <a:spcPts val="800"/>
              </a:spcBef>
              <a:spcAft>
                <a:spcPts val="0"/>
              </a:spcAft>
              <a:buClr>
                <a:schemeClr val="lt1"/>
              </a:buClr>
              <a:buSzPts val="2000"/>
              <a:buChar char="●"/>
              <a:defRPr>
                <a:solidFill>
                  <a:schemeClr val="lt1"/>
                </a:solidFill>
              </a:defRPr>
            </a:lvl4pPr>
            <a:lvl5pPr marL="2286000" lvl="4" indent="-355600" rtl="0">
              <a:spcBef>
                <a:spcPts val="800"/>
              </a:spcBef>
              <a:spcAft>
                <a:spcPts val="0"/>
              </a:spcAft>
              <a:buClr>
                <a:schemeClr val="lt1"/>
              </a:buClr>
              <a:buSzPts val="2000"/>
              <a:buChar char="○"/>
              <a:defRPr>
                <a:solidFill>
                  <a:schemeClr val="lt1"/>
                </a:solidFill>
              </a:defRPr>
            </a:lvl5pPr>
            <a:lvl6pPr marL="2743200" lvl="5" indent="-355600" rtl="0">
              <a:spcBef>
                <a:spcPts val="800"/>
              </a:spcBef>
              <a:spcAft>
                <a:spcPts val="0"/>
              </a:spcAft>
              <a:buClr>
                <a:schemeClr val="lt1"/>
              </a:buClr>
              <a:buSzPts val="2000"/>
              <a:buChar char="■"/>
              <a:defRPr>
                <a:solidFill>
                  <a:schemeClr val="lt1"/>
                </a:solidFill>
              </a:defRPr>
            </a:lvl6pPr>
            <a:lvl7pPr marL="3200400" lvl="6" indent="-355600" rtl="0">
              <a:spcBef>
                <a:spcPts val="800"/>
              </a:spcBef>
              <a:spcAft>
                <a:spcPts val="0"/>
              </a:spcAft>
              <a:buClr>
                <a:schemeClr val="lt1"/>
              </a:buClr>
              <a:buSzPts val="2000"/>
              <a:buChar char="●"/>
              <a:defRPr>
                <a:solidFill>
                  <a:schemeClr val="lt1"/>
                </a:solidFill>
              </a:defRPr>
            </a:lvl7pPr>
            <a:lvl8pPr marL="3657600" lvl="7" indent="-355600" rtl="0">
              <a:spcBef>
                <a:spcPts val="800"/>
              </a:spcBef>
              <a:spcAft>
                <a:spcPts val="0"/>
              </a:spcAft>
              <a:buClr>
                <a:schemeClr val="lt1"/>
              </a:buClr>
              <a:buSzPts val="2000"/>
              <a:buChar char="○"/>
              <a:defRPr>
                <a:solidFill>
                  <a:schemeClr val="lt1"/>
                </a:solidFill>
              </a:defRPr>
            </a:lvl8pPr>
            <a:lvl9pPr marL="4114800" lvl="8" indent="-355600" rtl="0">
              <a:spcBef>
                <a:spcPts val="800"/>
              </a:spcBef>
              <a:spcAft>
                <a:spcPts val="80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and text with subtitle — white" userDrawn="1">
  <p:cSld name="CUSTOM_22_1_1_1_1_1">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3" name="Google Shape;103;p29"/>
          <p:cNvSpPr txBox="1">
            <a:spLocks noGrp="1"/>
          </p:cNvSpPr>
          <p:nvPr>
            <p:ph type="body" idx="1"/>
          </p:nvPr>
        </p:nvSpPr>
        <p:spPr>
          <a:xfrm>
            <a:off x="420900" y="1125700"/>
            <a:ext cx="8384700" cy="3702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104" name="Google Shape;104;p29"/>
          <p:cNvSpPr txBox="1">
            <a:spLocks noGrp="1"/>
          </p:cNvSpPr>
          <p:nvPr>
            <p:ph type="subTitle" idx="2"/>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
        <p:nvSpPr>
          <p:cNvPr id="3" name="Text Placeholder 2">
            <a:extLst>
              <a:ext uri="{FF2B5EF4-FFF2-40B4-BE49-F238E27FC236}">
                <a16:creationId xmlns:a16="http://schemas.microsoft.com/office/drawing/2014/main" id="{945D2274-2E1E-3D13-E5CA-43B13EEBFF42}"/>
              </a:ext>
            </a:extLst>
          </p:cNvPr>
          <p:cNvSpPr>
            <a:spLocks noGrp="1"/>
          </p:cNvSpPr>
          <p:nvPr>
            <p:ph type="body" sz="quarter" idx="10" hasCustomPrompt="1"/>
          </p:nvPr>
        </p:nvSpPr>
        <p:spPr>
          <a:xfrm>
            <a:off x="5464896" y="4823450"/>
            <a:ext cx="1462377" cy="254241"/>
          </a:xfrm>
          <a:solidFill>
            <a:schemeClr val="bg1"/>
          </a:solidFill>
        </p:spPr>
        <p:txBody>
          <a:bodyPr/>
          <a:lstStyle>
            <a:lvl1pPr>
              <a:defRPr>
                <a:solidFill>
                  <a:schemeClr val="bg1"/>
                </a:solidFill>
              </a:defRPr>
            </a:lvl1pPr>
          </a:lstStyle>
          <a:p>
            <a:pPr lvl="0"/>
            <a:r>
              <a:rPr lang="en-US" dirty="0"/>
              <a:t>Slide 1</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Title and text, 1 column — white">
  <p:cSld name="CUSTOM_23_1_1_1_1_1">
    <p:spTree>
      <p:nvGrpSpPr>
        <p:cNvPr id="1" name="Shape 105"/>
        <p:cNvGrpSpPr/>
        <p:nvPr/>
      </p:nvGrpSpPr>
      <p:grpSpPr>
        <a:xfrm>
          <a:off x="0" y="0"/>
          <a:ext cx="0" cy="0"/>
          <a:chOff x="0" y="0"/>
          <a:chExt cx="0" cy="0"/>
        </a:xfrm>
      </p:grpSpPr>
      <p:sp>
        <p:nvSpPr>
          <p:cNvPr id="106" name="Google Shape;106;p30"/>
          <p:cNvSpPr txBox="1">
            <a:spLocks noGrp="1"/>
          </p:cNvSpPr>
          <p:nvPr>
            <p:ph type="title"/>
          </p:nvPr>
        </p:nvSpPr>
        <p:spPr>
          <a:xfrm>
            <a:off x="420625" y="320050"/>
            <a:ext cx="3666900" cy="567000"/>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7" name="Google Shape;107;p30"/>
          <p:cNvSpPr txBox="1">
            <a:spLocks noGrp="1"/>
          </p:cNvSpPr>
          <p:nvPr>
            <p:ph type="body" idx="1"/>
          </p:nvPr>
        </p:nvSpPr>
        <p:spPr>
          <a:xfrm>
            <a:off x="420900" y="1356375"/>
            <a:ext cx="4105500" cy="3471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CUSTOM_18_2">
    <p:spTree>
      <p:nvGrpSpPr>
        <p:cNvPr id="1" name="Shape 12"/>
        <p:cNvGrpSpPr/>
        <p:nvPr/>
      </p:nvGrpSpPr>
      <p:grpSpPr>
        <a:xfrm>
          <a:off x="0" y="0"/>
          <a:ext cx="0" cy="0"/>
          <a:chOff x="0" y="0"/>
          <a:chExt cx="0" cy="0"/>
        </a:xfrm>
      </p:grpSpPr>
      <p:sp>
        <p:nvSpPr>
          <p:cNvPr id="13" name="Google Shape;13;p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Find more branded templates created for your use:</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https://brandguide.</a:t>
            </a:r>
            <a:br>
              <a:rPr lang="en" sz="5200" b="1">
                <a:solidFill>
                  <a:schemeClr val="dk1"/>
                </a:solidFill>
                <a:highlight>
                  <a:schemeClr val="accent1"/>
                </a:highlight>
              </a:rPr>
            </a:br>
            <a:r>
              <a:rPr lang="en" sz="5200" b="1">
                <a:solidFill>
                  <a:schemeClr val="dk1"/>
                </a:solidFill>
                <a:highlight>
                  <a:schemeClr val="accent1"/>
                </a:highlight>
              </a:rPr>
              <a:t>asu.edu/tools/</a:t>
            </a:r>
            <a:br>
              <a:rPr lang="en" sz="5200" b="1">
                <a:solidFill>
                  <a:schemeClr val="dk1"/>
                </a:solidFill>
                <a:highlight>
                  <a:schemeClr val="accent1"/>
                </a:highlight>
              </a:rPr>
            </a:br>
            <a:r>
              <a:rPr lang="en" sz="5200" b="1">
                <a:solidFill>
                  <a:schemeClr val="dk1"/>
                </a:solidFill>
                <a:highlight>
                  <a:schemeClr val="accent1"/>
                </a:highlight>
              </a:rPr>
              <a:t>templates-libraries </a:t>
            </a:r>
            <a:endParaRPr sz="5200" b="1">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Title and text, 1 column — black">
  <p:cSld name="CUSTOM_23_1_1_2_1_1">
    <p:spTree>
      <p:nvGrpSpPr>
        <p:cNvPr id="1" name="Shape 112"/>
        <p:cNvGrpSpPr/>
        <p:nvPr/>
      </p:nvGrpSpPr>
      <p:grpSpPr>
        <a:xfrm>
          <a:off x="0" y="0"/>
          <a:ext cx="0" cy="0"/>
          <a:chOff x="0" y="0"/>
          <a:chExt cx="0" cy="0"/>
        </a:xfrm>
      </p:grpSpPr>
      <p:sp>
        <p:nvSpPr>
          <p:cNvPr id="113" name="Google Shape;113;p32"/>
          <p:cNvSpPr txBox="1">
            <a:spLocks noGrp="1"/>
          </p:cNvSpPr>
          <p:nvPr>
            <p:ph type="title"/>
          </p:nvPr>
        </p:nvSpPr>
        <p:spPr>
          <a:xfrm>
            <a:off x="420625" y="320050"/>
            <a:ext cx="3776400" cy="45081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114" name="Google Shape;114;p32"/>
          <p:cNvSpPr/>
          <p:nvPr/>
        </p:nvSpPr>
        <p:spPr>
          <a:xfrm>
            <a:off x="4572000" y="-5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2"/>
          <p:cNvSpPr txBox="1">
            <a:spLocks noGrp="1"/>
          </p:cNvSpPr>
          <p:nvPr>
            <p:ph type="body" idx="1"/>
          </p:nvPr>
        </p:nvSpPr>
        <p:spPr>
          <a:xfrm>
            <a:off x="4937750" y="320050"/>
            <a:ext cx="3776400" cy="4508100"/>
          </a:xfrm>
          <a:prstGeom prst="rect">
            <a:avLst/>
          </a:prstGeom>
        </p:spPr>
        <p:txBody>
          <a:bodyPr spcFirstLastPara="1" wrap="square" lIns="0" tIns="0" rIns="0" bIns="0" anchor="t" anchorCtr="0">
            <a:noAutofit/>
          </a:bodyPr>
          <a:lstStyle>
            <a:lvl1pPr marL="457200" lvl="0" indent="-355600" rtl="0">
              <a:spcBef>
                <a:spcPts val="0"/>
              </a:spcBef>
              <a:spcAft>
                <a:spcPts val="0"/>
              </a:spcAft>
              <a:buClr>
                <a:schemeClr val="lt1"/>
              </a:buClr>
              <a:buSzPts val="2000"/>
              <a:buChar char="●"/>
              <a:defRPr>
                <a:solidFill>
                  <a:schemeClr val="lt1"/>
                </a:solidFill>
              </a:defRPr>
            </a:lvl1pPr>
            <a:lvl2pPr marL="914400" lvl="1" indent="-355600" rtl="0">
              <a:spcBef>
                <a:spcPts val="800"/>
              </a:spcBef>
              <a:spcAft>
                <a:spcPts val="0"/>
              </a:spcAft>
              <a:buClr>
                <a:schemeClr val="lt1"/>
              </a:buClr>
              <a:buSzPts val="2000"/>
              <a:buChar char="○"/>
              <a:defRPr>
                <a:solidFill>
                  <a:schemeClr val="lt1"/>
                </a:solidFill>
              </a:defRPr>
            </a:lvl2pPr>
            <a:lvl3pPr marL="1371600" lvl="2" indent="-355600" rtl="0">
              <a:spcBef>
                <a:spcPts val="800"/>
              </a:spcBef>
              <a:spcAft>
                <a:spcPts val="0"/>
              </a:spcAft>
              <a:buClr>
                <a:schemeClr val="lt1"/>
              </a:buClr>
              <a:buSzPts val="2000"/>
              <a:buChar char="■"/>
              <a:defRPr>
                <a:solidFill>
                  <a:schemeClr val="lt1"/>
                </a:solidFill>
              </a:defRPr>
            </a:lvl3pPr>
            <a:lvl4pPr marL="1828800" lvl="3" indent="-355600" rtl="0">
              <a:spcBef>
                <a:spcPts val="800"/>
              </a:spcBef>
              <a:spcAft>
                <a:spcPts val="0"/>
              </a:spcAft>
              <a:buClr>
                <a:schemeClr val="lt1"/>
              </a:buClr>
              <a:buSzPts val="2000"/>
              <a:buChar char="●"/>
              <a:defRPr>
                <a:solidFill>
                  <a:schemeClr val="lt1"/>
                </a:solidFill>
              </a:defRPr>
            </a:lvl4pPr>
            <a:lvl5pPr marL="2286000" lvl="4" indent="-355600" rtl="0">
              <a:spcBef>
                <a:spcPts val="800"/>
              </a:spcBef>
              <a:spcAft>
                <a:spcPts val="0"/>
              </a:spcAft>
              <a:buClr>
                <a:schemeClr val="lt1"/>
              </a:buClr>
              <a:buSzPts val="2000"/>
              <a:buChar char="○"/>
              <a:defRPr>
                <a:solidFill>
                  <a:schemeClr val="lt1"/>
                </a:solidFill>
              </a:defRPr>
            </a:lvl5pPr>
            <a:lvl6pPr marL="2743200" lvl="5" indent="-355600" rtl="0">
              <a:spcBef>
                <a:spcPts val="800"/>
              </a:spcBef>
              <a:spcAft>
                <a:spcPts val="0"/>
              </a:spcAft>
              <a:buClr>
                <a:schemeClr val="lt1"/>
              </a:buClr>
              <a:buSzPts val="2000"/>
              <a:buChar char="■"/>
              <a:defRPr>
                <a:solidFill>
                  <a:schemeClr val="lt1"/>
                </a:solidFill>
              </a:defRPr>
            </a:lvl6pPr>
            <a:lvl7pPr marL="3200400" lvl="6" indent="-355600" rtl="0">
              <a:spcBef>
                <a:spcPts val="800"/>
              </a:spcBef>
              <a:spcAft>
                <a:spcPts val="0"/>
              </a:spcAft>
              <a:buClr>
                <a:schemeClr val="lt1"/>
              </a:buClr>
              <a:buSzPts val="2000"/>
              <a:buChar char="●"/>
              <a:defRPr>
                <a:solidFill>
                  <a:schemeClr val="lt1"/>
                </a:solidFill>
              </a:defRPr>
            </a:lvl7pPr>
            <a:lvl8pPr marL="3657600" lvl="7" indent="-355600" rtl="0">
              <a:spcBef>
                <a:spcPts val="800"/>
              </a:spcBef>
              <a:spcAft>
                <a:spcPts val="0"/>
              </a:spcAft>
              <a:buClr>
                <a:schemeClr val="lt1"/>
              </a:buClr>
              <a:buSzPts val="2000"/>
              <a:buChar char="○"/>
              <a:defRPr>
                <a:solidFill>
                  <a:schemeClr val="lt1"/>
                </a:solidFill>
              </a:defRPr>
            </a:lvl8pPr>
            <a:lvl9pPr marL="4114800" lvl="8" indent="-355600" rtl="0">
              <a:spcBef>
                <a:spcPts val="800"/>
              </a:spcBef>
              <a:spcAft>
                <a:spcPts val="80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Title and text with subtitle, 2 column — white">
  <p:cSld name="CUSTOM_22_1_1_1_1_1_1">
    <p:spTree>
      <p:nvGrpSpPr>
        <p:cNvPr id="1" name="Shape 116"/>
        <p:cNvGrpSpPr/>
        <p:nvPr/>
      </p:nvGrpSpPr>
      <p:grpSpPr>
        <a:xfrm>
          <a:off x="0" y="0"/>
          <a:ext cx="0" cy="0"/>
          <a:chOff x="0" y="0"/>
          <a:chExt cx="0" cy="0"/>
        </a:xfrm>
      </p:grpSpPr>
      <p:sp>
        <p:nvSpPr>
          <p:cNvPr id="117" name="Google Shape;117;p3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8" name="Google Shape;118;p33"/>
          <p:cNvSpPr txBox="1">
            <a:spLocks noGrp="1"/>
          </p:cNvSpPr>
          <p:nvPr>
            <p:ph type="body" idx="1"/>
          </p:nvPr>
        </p:nvSpPr>
        <p:spPr>
          <a:xfrm>
            <a:off x="420625" y="1152475"/>
            <a:ext cx="4105500" cy="34164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19" name="Google Shape;119;p33"/>
          <p:cNvSpPr txBox="1">
            <a:spLocks noGrp="1"/>
          </p:cNvSpPr>
          <p:nvPr>
            <p:ph type="body" idx="2"/>
          </p:nvPr>
        </p:nvSpPr>
        <p:spPr>
          <a:xfrm>
            <a:off x="4617725" y="1152475"/>
            <a:ext cx="4188000" cy="3416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20" name="Google Shape;120;p33"/>
          <p:cNvSpPr txBox="1">
            <a:spLocks noGrp="1"/>
          </p:cNvSpPr>
          <p:nvPr>
            <p:ph type="subTitle" idx="3"/>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Title and text, 3 column with dividers — white">
  <p:cSld name="CUSTOM_22_1_1_1_1_1_1_2">
    <p:spTree>
      <p:nvGrpSpPr>
        <p:cNvPr id="1" name="Shape 1108"/>
        <p:cNvGrpSpPr/>
        <p:nvPr/>
      </p:nvGrpSpPr>
      <p:grpSpPr>
        <a:xfrm>
          <a:off x="0" y="0"/>
          <a:ext cx="0" cy="0"/>
          <a:chOff x="0" y="0"/>
          <a:chExt cx="0" cy="0"/>
        </a:xfrm>
      </p:grpSpPr>
      <p:sp>
        <p:nvSpPr>
          <p:cNvPr id="1109" name="Google Shape;1109;p40"/>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10" name="Google Shape;1110;p40"/>
          <p:cNvSpPr txBox="1">
            <a:spLocks noGrp="1"/>
          </p:cNvSpPr>
          <p:nvPr>
            <p:ph type="body" idx="1"/>
          </p:nvPr>
        </p:nvSpPr>
        <p:spPr>
          <a:xfrm>
            <a:off x="420625" y="1009300"/>
            <a:ext cx="2718000" cy="38187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1111" name="Google Shape;1111;p40"/>
          <p:cNvSpPr txBox="1">
            <a:spLocks noGrp="1"/>
          </p:cNvSpPr>
          <p:nvPr>
            <p:ph type="body" idx="2"/>
          </p:nvPr>
        </p:nvSpPr>
        <p:spPr>
          <a:xfrm>
            <a:off x="3355850" y="1009300"/>
            <a:ext cx="2718000" cy="38187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12" name="Google Shape;1112;p40"/>
          <p:cNvCxnSpPr/>
          <p:nvPr/>
        </p:nvCxnSpPr>
        <p:spPr>
          <a:xfrm>
            <a:off x="6244938" y="1189524"/>
            <a:ext cx="0" cy="3357900"/>
          </a:xfrm>
          <a:prstGeom prst="straightConnector1">
            <a:avLst/>
          </a:prstGeom>
          <a:noFill/>
          <a:ln w="38100" cap="flat" cmpd="sng">
            <a:solidFill>
              <a:schemeClr val="accent1"/>
            </a:solidFill>
            <a:prstDash val="solid"/>
            <a:round/>
            <a:headEnd type="none" w="med" len="med"/>
            <a:tailEnd type="none" w="med" len="med"/>
          </a:ln>
        </p:spPr>
      </p:cxnSp>
      <p:sp>
        <p:nvSpPr>
          <p:cNvPr id="1113" name="Google Shape;1113;p40"/>
          <p:cNvSpPr txBox="1">
            <a:spLocks noGrp="1"/>
          </p:cNvSpPr>
          <p:nvPr>
            <p:ph type="body" idx="3"/>
          </p:nvPr>
        </p:nvSpPr>
        <p:spPr>
          <a:xfrm>
            <a:off x="6291075" y="1009300"/>
            <a:ext cx="2514300" cy="38187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14" name="Google Shape;1114;p40"/>
          <p:cNvCxnSpPr/>
          <p:nvPr/>
        </p:nvCxnSpPr>
        <p:spPr>
          <a:xfrm>
            <a:off x="3306263" y="1189524"/>
            <a:ext cx="0" cy="33579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and text, with subtitle, 4 column — white">
  <p:cSld name="CUSTOM_22_1_1_1_1_1_1_1_1">
    <p:spTree>
      <p:nvGrpSpPr>
        <p:cNvPr id="1" name="Shape 2074"/>
        <p:cNvGrpSpPr/>
        <p:nvPr/>
      </p:nvGrpSpPr>
      <p:grpSpPr>
        <a:xfrm>
          <a:off x="0" y="0"/>
          <a:ext cx="0" cy="0"/>
          <a:chOff x="0" y="0"/>
          <a:chExt cx="0" cy="0"/>
        </a:xfrm>
      </p:grpSpPr>
      <p:sp>
        <p:nvSpPr>
          <p:cNvPr id="2075" name="Google Shape;2075;p42"/>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076" name="Google Shape;2076;p42"/>
          <p:cNvSpPr txBox="1">
            <a:spLocks noGrp="1"/>
          </p:cNvSpPr>
          <p:nvPr>
            <p:ph type="subTitle" idx="1"/>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
        <p:nvSpPr>
          <p:cNvPr id="2077" name="Google Shape;2077;p42"/>
          <p:cNvSpPr txBox="1">
            <a:spLocks noGrp="1"/>
          </p:cNvSpPr>
          <p:nvPr>
            <p:ph type="body" idx="2"/>
          </p:nvPr>
        </p:nvSpPr>
        <p:spPr>
          <a:xfrm>
            <a:off x="420625" y="1152475"/>
            <a:ext cx="1993500" cy="36756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78" name="Google Shape;2078;p42"/>
          <p:cNvSpPr txBox="1">
            <a:spLocks noGrp="1"/>
          </p:cNvSpPr>
          <p:nvPr>
            <p:ph type="body" idx="3"/>
          </p:nvPr>
        </p:nvSpPr>
        <p:spPr>
          <a:xfrm>
            <a:off x="2498575" y="1152475"/>
            <a:ext cx="2032500" cy="36756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79" name="Google Shape;2079;p42"/>
          <p:cNvSpPr txBox="1">
            <a:spLocks noGrp="1"/>
          </p:cNvSpPr>
          <p:nvPr>
            <p:ph type="body" idx="4"/>
          </p:nvPr>
        </p:nvSpPr>
        <p:spPr>
          <a:xfrm>
            <a:off x="4692750" y="1152475"/>
            <a:ext cx="1993500" cy="36756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0" name="Google Shape;2080;p42"/>
          <p:cNvSpPr txBox="1">
            <a:spLocks noGrp="1"/>
          </p:cNvSpPr>
          <p:nvPr>
            <p:ph type="body" idx="5"/>
          </p:nvPr>
        </p:nvSpPr>
        <p:spPr>
          <a:xfrm>
            <a:off x="6770690" y="1152475"/>
            <a:ext cx="2073300" cy="36756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Title and text, 4 column with dividers — white">
  <p:cSld name="CUSTOM_23_1_1_1_1_1_1_1_1">
    <p:spTree>
      <p:nvGrpSpPr>
        <p:cNvPr id="1" name="Shape 2081"/>
        <p:cNvGrpSpPr/>
        <p:nvPr/>
      </p:nvGrpSpPr>
      <p:grpSpPr>
        <a:xfrm>
          <a:off x="0" y="0"/>
          <a:ext cx="0" cy="0"/>
          <a:chOff x="0" y="0"/>
          <a:chExt cx="0" cy="0"/>
        </a:xfrm>
      </p:grpSpPr>
      <p:sp>
        <p:nvSpPr>
          <p:cNvPr id="2082" name="Google Shape;2082;p4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083" name="Google Shape;2083;p43"/>
          <p:cNvSpPr txBox="1">
            <a:spLocks noGrp="1"/>
          </p:cNvSpPr>
          <p:nvPr>
            <p:ph type="body" idx="1"/>
          </p:nvPr>
        </p:nvSpPr>
        <p:spPr>
          <a:xfrm>
            <a:off x="420625" y="994550"/>
            <a:ext cx="1993500" cy="38334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4" name="Google Shape;2084;p43"/>
          <p:cNvSpPr txBox="1">
            <a:spLocks noGrp="1"/>
          </p:cNvSpPr>
          <p:nvPr>
            <p:ph type="body" idx="2"/>
          </p:nvPr>
        </p:nvSpPr>
        <p:spPr>
          <a:xfrm>
            <a:off x="2498577" y="994550"/>
            <a:ext cx="2032500" cy="38334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2085" name="Google Shape;2085;p43"/>
          <p:cNvCxnSpPr/>
          <p:nvPr/>
        </p:nvCxnSpPr>
        <p:spPr>
          <a:xfrm>
            <a:off x="2478218" y="1245696"/>
            <a:ext cx="0" cy="3300900"/>
          </a:xfrm>
          <a:prstGeom prst="straightConnector1">
            <a:avLst/>
          </a:prstGeom>
          <a:noFill/>
          <a:ln w="38100" cap="flat" cmpd="sng">
            <a:solidFill>
              <a:schemeClr val="accent1"/>
            </a:solidFill>
            <a:prstDash val="solid"/>
            <a:round/>
            <a:headEnd type="none" w="med" len="med"/>
            <a:tailEnd type="none" w="med" len="med"/>
          </a:ln>
        </p:spPr>
      </p:cxnSp>
      <p:cxnSp>
        <p:nvCxnSpPr>
          <p:cNvPr id="2086" name="Google Shape;2086;p43"/>
          <p:cNvCxnSpPr/>
          <p:nvPr/>
        </p:nvCxnSpPr>
        <p:spPr>
          <a:xfrm>
            <a:off x="4621048" y="1245696"/>
            <a:ext cx="0" cy="3300900"/>
          </a:xfrm>
          <a:prstGeom prst="straightConnector1">
            <a:avLst/>
          </a:prstGeom>
          <a:noFill/>
          <a:ln w="38100" cap="flat" cmpd="sng">
            <a:solidFill>
              <a:schemeClr val="accent1"/>
            </a:solidFill>
            <a:prstDash val="solid"/>
            <a:round/>
            <a:headEnd type="none" w="med" len="med"/>
            <a:tailEnd type="none" w="med" len="med"/>
          </a:ln>
        </p:spPr>
      </p:cxnSp>
      <p:sp>
        <p:nvSpPr>
          <p:cNvPr id="2087" name="Google Shape;2087;p43"/>
          <p:cNvSpPr txBox="1">
            <a:spLocks noGrp="1"/>
          </p:cNvSpPr>
          <p:nvPr>
            <p:ph type="body" idx="3"/>
          </p:nvPr>
        </p:nvSpPr>
        <p:spPr>
          <a:xfrm>
            <a:off x="4692755" y="994550"/>
            <a:ext cx="1993500" cy="38334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2088" name="Google Shape;2088;p43"/>
          <p:cNvSpPr txBox="1">
            <a:spLocks noGrp="1"/>
          </p:cNvSpPr>
          <p:nvPr>
            <p:ph type="body" idx="4"/>
          </p:nvPr>
        </p:nvSpPr>
        <p:spPr>
          <a:xfrm>
            <a:off x="6770698" y="994550"/>
            <a:ext cx="2073300" cy="3833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2089" name="Google Shape;2089;p43"/>
          <p:cNvCxnSpPr/>
          <p:nvPr/>
        </p:nvCxnSpPr>
        <p:spPr>
          <a:xfrm>
            <a:off x="6750348" y="1245696"/>
            <a:ext cx="0" cy="33009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text and image layout options divider (choose from following templates →)">
  <p:cSld name="CUSTOM_22_1_1_1_1_1_1_2_1">
    <p:bg>
      <p:bgPr>
        <a:solidFill>
          <a:schemeClr val="lt2"/>
        </a:solidFill>
        <a:effectLst/>
      </p:bgPr>
    </p:bg>
    <p:spTree>
      <p:nvGrpSpPr>
        <p:cNvPr id="1" name="Shape 2098"/>
        <p:cNvGrpSpPr/>
        <p:nvPr/>
      </p:nvGrpSpPr>
      <p:grpSpPr>
        <a:xfrm>
          <a:off x="0" y="0"/>
          <a:ext cx="0" cy="0"/>
          <a:chOff x="0" y="0"/>
          <a:chExt cx="0" cy="0"/>
        </a:xfrm>
      </p:grpSpPr>
      <p:sp>
        <p:nvSpPr>
          <p:cNvPr id="2099" name="Google Shape;2099;p45"/>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text and image layout options</a:t>
            </a:r>
            <a:endParaRPr sz="7200" b="1">
              <a:solidFill>
                <a:srgbClr val="FFFFFF"/>
              </a:solidFill>
              <a:highlight>
                <a:schemeClr val="dk1"/>
              </a:highlight>
            </a:endParaRPr>
          </a:p>
        </p:txBody>
      </p:sp>
      <p:sp>
        <p:nvSpPr>
          <p:cNvPr id="2100" name="Google Shape;2100;p45"/>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text, photo, layout">
  <p:cSld name="CUSTOM_22_1_1_1_1_1_1_1_1_1_1_1">
    <p:spTree>
      <p:nvGrpSpPr>
        <p:cNvPr id="1" name="Shape 2215"/>
        <p:cNvGrpSpPr/>
        <p:nvPr/>
      </p:nvGrpSpPr>
      <p:grpSpPr>
        <a:xfrm>
          <a:off x="0" y="0"/>
          <a:ext cx="0" cy="0"/>
          <a:chOff x="0" y="0"/>
          <a:chExt cx="0" cy="0"/>
        </a:xfrm>
      </p:grpSpPr>
      <p:sp>
        <p:nvSpPr>
          <p:cNvPr id="2216" name="Google Shape;2216;p64"/>
          <p:cNvSpPr txBox="1">
            <a:spLocks noGrp="1"/>
          </p:cNvSpPr>
          <p:nvPr>
            <p:ph type="body" idx="1"/>
          </p:nvPr>
        </p:nvSpPr>
        <p:spPr>
          <a:xfrm>
            <a:off x="420625" y="1301025"/>
            <a:ext cx="3355800" cy="1260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endParaRPr/>
          </a:p>
        </p:txBody>
      </p:sp>
      <p:sp>
        <p:nvSpPr>
          <p:cNvPr id="2217" name="Google Shape;2217;p64"/>
          <p:cNvSpPr txBox="1">
            <a:spLocks noGrp="1"/>
          </p:cNvSpPr>
          <p:nvPr>
            <p:ph type="title"/>
          </p:nvPr>
        </p:nvSpPr>
        <p:spPr>
          <a:xfrm>
            <a:off x="424925" y="511525"/>
            <a:ext cx="3355800" cy="3726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218" name="Google Shape;2218;p64"/>
          <p:cNvSpPr txBox="1"/>
          <p:nvPr/>
        </p:nvSpPr>
        <p:spPr>
          <a:xfrm>
            <a:off x="0" y="0"/>
            <a:ext cx="323700" cy="2561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2219" name="Google Shape;2219;p64"/>
          <p:cNvSpPr>
            <a:spLocks noGrp="1"/>
          </p:cNvSpPr>
          <p:nvPr>
            <p:ph type="pic" idx="2"/>
          </p:nvPr>
        </p:nvSpPr>
        <p:spPr>
          <a:xfrm>
            <a:off x="4197100" y="-18450"/>
            <a:ext cx="4947000" cy="2587800"/>
          </a:xfrm>
          <a:prstGeom prst="rect">
            <a:avLst/>
          </a:prstGeom>
          <a:solidFill>
            <a:schemeClr val="tx2"/>
          </a:solidFill>
          <a:ln>
            <a:noFill/>
          </a:ln>
        </p:spPr>
      </p:sp>
      <p:sp>
        <p:nvSpPr>
          <p:cNvPr id="2220" name="Google Shape;2220;p64"/>
          <p:cNvSpPr txBox="1">
            <a:spLocks noGrp="1"/>
          </p:cNvSpPr>
          <p:nvPr>
            <p:ph type="subTitle" idx="3"/>
          </p:nvPr>
        </p:nvSpPr>
        <p:spPr>
          <a:xfrm>
            <a:off x="738175" y="2878525"/>
            <a:ext cx="1355700" cy="59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b="1"/>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a:endParaRPr/>
          </a:p>
        </p:txBody>
      </p:sp>
      <p:sp>
        <p:nvSpPr>
          <p:cNvPr id="2221" name="Google Shape;2221;p64"/>
          <p:cNvSpPr txBox="1">
            <a:spLocks noGrp="1"/>
          </p:cNvSpPr>
          <p:nvPr>
            <p:ph type="body" idx="4"/>
          </p:nvPr>
        </p:nvSpPr>
        <p:spPr>
          <a:xfrm>
            <a:off x="738175" y="3519658"/>
            <a:ext cx="1355700" cy="2490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2222" name="Google Shape;2222;p64"/>
          <p:cNvSpPr txBox="1">
            <a:spLocks noGrp="1"/>
          </p:cNvSpPr>
          <p:nvPr>
            <p:ph type="body" idx="5"/>
          </p:nvPr>
        </p:nvSpPr>
        <p:spPr>
          <a:xfrm>
            <a:off x="738175" y="3884575"/>
            <a:ext cx="1355700" cy="94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400"/>
              </a:spcBef>
              <a:spcAft>
                <a:spcPts val="0"/>
              </a:spcAft>
              <a:buSzPts val="800"/>
              <a:buChar char="○"/>
              <a:defRPr sz="800"/>
            </a:lvl2pPr>
            <a:lvl3pPr marL="1371600" lvl="2" indent="-279400" rtl="0">
              <a:lnSpc>
                <a:spcPct val="100000"/>
              </a:lnSpc>
              <a:spcBef>
                <a:spcPts val="400"/>
              </a:spcBef>
              <a:spcAft>
                <a:spcPts val="0"/>
              </a:spcAft>
              <a:buSzPts val="800"/>
              <a:buChar char="■"/>
              <a:defRPr sz="800"/>
            </a:lvl3pPr>
            <a:lvl4pPr marL="1828800" lvl="3" indent="-279400" rtl="0">
              <a:lnSpc>
                <a:spcPct val="100000"/>
              </a:lnSpc>
              <a:spcBef>
                <a:spcPts val="400"/>
              </a:spcBef>
              <a:spcAft>
                <a:spcPts val="0"/>
              </a:spcAft>
              <a:buSzPts val="800"/>
              <a:buChar char="●"/>
              <a:defRPr sz="800"/>
            </a:lvl4pPr>
            <a:lvl5pPr marL="2286000" lvl="4" indent="-279400" rtl="0">
              <a:lnSpc>
                <a:spcPct val="100000"/>
              </a:lnSpc>
              <a:spcBef>
                <a:spcPts val="400"/>
              </a:spcBef>
              <a:spcAft>
                <a:spcPts val="0"/>
              </a:spcAft>
              <a:buSzPts val="800"/>
              <a:buChar char="○"/>
              <a:defRPr sz="8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400"/>
              </a:spcAft>
              <a:buSzPts val="800"/>
              <a:buChar char="■"/>
              <a:defRPr sz="800"/>
            </a:lvl9pPr>
          </a:lstStyle>
          <a:p>
            <a:endParaRPr/>
          </a:p>
        </p:txBody>
      </p:sp>
      <p:sp>
        <p:nvSpPr>
          <p:cNvPr id="2223" name="Google Shape;2223;p64"/>
          <p:cNvSpPr txBox="1">
            <a:spLocks noGrp="1"/>
          </p:cNvSpPr>
          <p:nvPr>
            <p:ph type="subTitle" idx="6"/>
          </p:nvPr>
        </p:nvSpPr>
        <p:spPr>
          <a:xfrm>
            <a:off x="6611100" y="2878525"/>
            <a:ext cx="1355700" cy="59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b="1"/>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a:endParaRPr/>
          </a:p>
        </p:txBody>
      </p:sp>
      <p:sp>
        <p:nvSpPr>
          <p:cNvPr id="2224" name="Google Shape;2224;p64"/>
          <p:cNvSpPr txBox="1">
            <a:spLocks noGrp="1"/>
          </p:cNvSpPr>
          <p:nvPr>
            <p:ph type="body" idx="7"/>
          </p:nvPr>
        </p:nvSpPr>
        <p:spPr>
          <a:xfrm>
            <a:off x="6611100" y="3519658"/>
            <a:ext cx="1355700" cy="2490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2225" name="Google Shape;2225;p64"/>
          <p:cNvSpPr txBox="1">
            <a:spLocks noGrp="1"/>
          </p:cNvSpPr>
          <p:nvPr>
            <p:ph type="body" idx="8"/>
          </p:nvPr>
        </p:nvSpPr>
        <p:spPr>
          <a:xfrm>
            <a:off x="6611100" y="3884575"/>
            <a:ext cx="1355700" cy="9435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279400" rtl="0">
              <a:lnSpc>
                <a:spcPct val="100000"/>
              </a:lnSpc>
              <a:spcBef>
                <a:spcPts val="400"/>
              </a:spcBef>
              <a:spcAft>
                <a:spcPts val="0"/>
              </a:spcAft>
              <a:buSzPts val="800"/>
              <a:buChar char="○"/>
              <a:defRPr sz="800"/>
            </a:lvl2pPr>
            <a:lvl3pPr marL="1371600" lvl="2" indent="-279400" rtl="0">
              <a:lnSpc>
                <a:spcPct val="100000"/>
              </a:lnSpc>
              <a:spcBef>
                <a:spcPts val="400"/>
              </a:spcBef>
              <a:spcAft>
                <a:spcPts val="0"/>
              </a:spcAft>
              <a:buSzPts val="800"/>
              <a:buChar char="■"/>
              <a:defRPr sz="800"/>
            </a:lvl3pPr>
            <a:lvl4pPr marL="1828800" lvl="3" indent="-279400" rtl="0">
              <a:lnSpc>
                <a:spcPct val="100000"/>
              </a:lnSpc>
              <a:spcBef>
                <a:spcPts val="400"/>
              </a:spcBef>
              <a:spcAft>
                <a:spcPts val="0"/>
              </a:spcAft>
              <a:buSzPts val="800"/>
              <a:buChar char="●"/>
              <a:defRPr sz="800"/>
            </a:lvl4pPr>
            <a:lvl5pPr marL="2286000" lvl="4" indent="-279400" rtl="0">
              <a:lnSpc>
                <a:spcPct val="100000"/>
              </a:lnSpc>
              <a:spcBef>
                <a:spcPts val="400"/>
              </a:spcBef>
              <a:spcAft>
                <a:spcPts val="0"/>
              </a:spcAft>
              <a:buSzPts val="800"/>
              <a:buChar char="○"/>
              <a:defRPr sz="800"/>
            </a:lvl5pPr>
            <a:lvl6pPr marL="2743200" lvl="5" indent="-279400" rtl="0">
              <a:lnSpc>
                <a:spcPct val="100000"/>
              </a:lnSpc>
              <a:spcBef>
                <a:spcPts val="400"/>
              </a:spcBef>
              <a:spcAft>
                <a:spcPts val="0"/>
              </a:spcAft>
              <a:buSzPts val="800"/>
              <a:buChar char="■"/>
              <a:defRPr sz="800"/>
            </a:lvl6pPr>
            <a:lvl7pPr marL="3200400" lvl="6" indent="-279400" rtl="0">
              <a:lnSpc>
                <a:spcPct val="100000"/>
              </a:lnSpc>
              <a:spcBef>
                <a:spcPts val="400"/>
              </a:spcBef>
              <a:spcAft>
                <a:spcPts val="0"/>
              </a:spcAft>
              <a:buSzPts val="800"/>
              <a:buChar char="●"/>
              <a:defRPr sz="800"/>
            </a:lvl7pPr>
            <a:lvl8pPr marL="3657600" lvl="7" indent="-279400" rtl="0">
              <a:lnSpc>
                <a:spcPct val="100000"/>
              </a:lnSpc>
              <a:spcBef>
                <a:spcPts val="400"/>
              </a:spcBef>
              <a:spcAft>
                <a:spcPts val="0"/>
              </a:spcAft>
              <a:buSzPts val="800"/>
              <a:buChar char="○"/>
              <a:defRPr sz="800"/>
            </a:lvl8pPr>
            <a:lvl9pPr marL="4114800" lvl="8" indent="-279400" rtl="0">
              <a:lnSpc>
                <a:spcPct val="100000"/>
              </a:lnSpc>
              <a:spcBef>
                <a:spcPts val="400"/>
              </a:spcBef>
              <a:spcAft>
                <a:spcPts val="400"/>
              </a:spcAft>
              <a:buSzPts val="800"/>
              <a:buChar char="■"/>
              <a:defRPr sz="800"/>
            </a:lvl9pPr>
          </a:lstStyle>
          <a:p>
            <a:endParaRPr/>
          </a:p>
        </p:txBody>
      </p:sp>
      <p:sp>
        <p:nvSpPr>
          <p:cNvPr id="2226" name="Google Shape;2226;p64"/>
          <p:cNvSpPr txBox="1">
            <a:spLocks noGrp="1"/>
          </p:cNvSpPr>
          <p:nvPr>
            <p:ph type="subTitle" idx="9"/>
          </p:nvPr>
        </p:nvSpPr>
        <p:spPr>
          <a:xfrm>
            <a:off x="3674613" y="2878525"/>
            <a:ext cx="1355700" cy="599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b="1"/>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a:endParaRPr/>
          </a:p>
        </p:txBody>
      </p:sp>
      <p:sp>
        <p:nvSpPr>
          <p:cNvPr id="2227" name="Google Shape;2227;p64"/>
          <p:cNvSpPr txBox="1">
            <a:spLocks noGrp="1"/>
          </p:cNvSpPr>
          <p:nvPr>
            <p:ph type="body" idx="13"/>
          </p:nvPr>
        </p:nvSpPr>
        <p:spPr>
          <a:xfrm>
            <a:off x="3674613" y="3519658"/>
            <a:ext cx="1355700" cy="2490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Char char="●"/>
              <a:defRPr sz="800"/>
            </a:lvl1pPr>
            <a:lvl2pPr marL="914400" lvl="1" indent="-355600" rtl="0">
              <a:lnSpc>
                <a:spcPct val="100000"/>
              </a:lnSpc>
              <a:spcBef>
                <a:spcPts val="800"/>
              </a:spcBef>
              <a:spcAft>
                <a:spcPts val="0"/>
              </a:spcAft>
              <a:buSzPts val="2000"/>
              <a:buChar char="○"/>
              <a:defRPr/>
            </a:lvl2pPr>
            <a:lvl3pPr marL="1371600" lvl="2" indent="-355600" rtl="0">
              <a:lnSpc>
                <a:spcPct val="100000"/>
              </a:lnSpc>
              <a:spcBef>
                <a:spcPts val="800"/>
              </a:spcBef>
              <a:spcAft>
                <a:spcPts val="0"/>
              </a:spcAft>
              <a:buSzPts val="2000"/>
              <a:buChar char="■"/>
              <a:defRPr/>
            </a:lvl3pPr>
            <a:lvl4pPr marL="1828800" lvl="3" indent="-355600" rtl="0">
              <a:lnSpc>
                <a:spcPct val="100000"/>
              </a:lnSpc>
              <a:spcBef>
                <a:spcPts val="800"/>
              </a:spcBef>
              <a:spcAft>
                <a:spcPts val="0"/>
              </a:spcAft>
              <a:buSzPts val="2000"/>
              <a:buChar char="●"/>
              <a:defRPr/>
            </a:lvl4pPr>
            <a:lvl5pPr marL="2286000" lvl="4" indent="-355600" rtl="0">
              <a:lnSpc>
                <a:spcPct val="100000"/>
              </a:lnSpc>
              <a:spcBef>
                <a:spcPts val="800"/>
              </a:spcBef>
              <a:spcAft>
                <a:spcPts val="0"/>
              </a:spcAft>
              <a:buSzPts val="2000"/>
              <a:buChar char="○"/>
              <a:defRPr/>
            </a:lvl5pPr>
            <a:lvl6pPr marL="2743200" lvl="5" indent="-355600" rtl="0">
              <a:lnSpc>
                <a:spcPct val="100000"/>
              </a:lnSpc>
              <a:spcBef>
                <a:spcPts val="800"/>
              </a:spcBef>
              <a:spcAft>
                <a:spcPts val="0"/>
              </a:spcAft>
              <a:buSzPts val="2000"/>
              <a:buChar char="■"/>
              <a:defRPr/>
            </a:lvl6pPr>
            <a:lvl7pPr marL="3200400" lvl="6" indent="-355600" rtl="0">
              <a:lnSpc>
                <a:spcPct val="100000"/>
              </a:lnSpc>
              <a:spcBef>
                <a:spcPts val="800"/>
              </a:spcBef>
              <a:spcAft>
                <a:spcPts val="0"/>
              </a:spcAft>
              <a:buSzPts val="2000"/>
              <a:buChar char="●"/>
              <a:defRPr/>
            </a:lvl7pPr>
            <a:lvl8pPr marL="3657600" lvl="7" indent="-355600" rtl="0">
              <a:lnSpc>
                <a:spcPct val="100000"/>
              </a:lnSpc>
              <a:spcBef>
                <a:spcPts val="800"/>
              </a:spcBef>
              <a:spcAft>
                <a:spcPts val="0"/>
              </a:spcAft>
              <a:buSzPts val="2000"/>
              <a:buChar char="○"/>
              <a:defRPr/>
            </a:lvl8pPr>
            <a:lvl9pPr marL="4114800" lvl="8" indent="-355600" rtl="0">
              <a:lnSpc>
                <a:spcPct val="100000"/>
              </a:lnSpc>
              <a:spcBef>
                <a:spcPts val="800"/>
              </a:spcBef>
              <a:spcAft>
                <a:spcPts val="800"/>
              </a:spcAft>
              <a:buSzPts val="2000"/>
              <a:buChar char="■"/>
              <a:defRPr/>
            </a:lvl9pPr>
          </a:lstStyle>
          <a:p>
            <a:endParaRPr/>
          </a:p>
        </p:txBody>
      </p:sp>
      <p:sp>
        <p:nvSpPr>
          <p:cNvPr id="2228" name="Google Shape;2228;p64"/>
          <p:cNvSpPr txBox="1">
            <a:spLocks noGrp="1"/>
          </p:cNvSpPr>
          <p:nvPr>
            <p:ph type="body" idx="14"/>
          </p:nvPr>
        </p:nvSpPr>
        <p:spPr>
          <a:xfrm>
            <a:off x="3674613" y="3884575"/>
            <a:ext cx="1355700" cy="943500"/>
          </a:xfrm>
          <a:prstGeom prst="rect">
            <a:avLst/>
          </a:prstGeom>
        </p:spPr>
        <p:txBody>
          <a:bodyPr spcFirstLastPara="1" wrap="square" lIns="0" tIns="0" rIns="0" bIns="0" anchor="t" anchorCtr="0">
            <a:noAutofit/>
          </a:bodyPr>
          <a:lstStyle>
            <a:lvl1pPr marL="457200" lvl="0" indent="-279400" rtl="0">
              <a:spcBef>
                <a:spcPts val="0"/>
              </a:spcBef>
              <a:spcAft>
                <a:spcPts val="0"/>
              </a:spcAft>
              <a:buSzPts val="800"/>
              <a:buChar char="●"/>
              <a:defRPr sz="800"/>
            </a:lvl1pPr>
            <a:lvl2pPr marL="914400" lvl="1" indent="-279400" rtl="0">
              <a:spcBef>
                <a:spcPts val="400"/>
              </a:spcBef>
              <a:spcAft>
                <a:spcPts val="0"/>
              </a:spcAft>
              <a:buSzPts val="800"/>
              <a:buChar char="○"/>
              <a:defRPr sz="800"/>
            </a:lvl2pPr>
            <a:lvl3pPr marL="1371600" lvl="2" indent="-279400" rtl="0">
              <a:spcBef>
                <a:spcPts val="400"/>
              </a:spcBef>
              <a:spcAft>
                <a:spcPts val="0"/>
              </a:spcAft>
              <a:buSzPts val="800"/>
              <a:buChar char="■"/>
              <a:defRPr sz="800"/>
            </a:lvl3pPr>
            <a:lvl4pPr marL="1828800" lvl="3" indent="-279400" rtl="0">
              <a:spcBef>
                <a:spcPts val="400"/>
              </a:spcBef>
              <a:spcAft>
                <a:spcPts val="0"/>
              </a:spcAft>
              <a:buSzPts val="800"/>
              <a:buChar char="●"/>
              <a:defRPr sz="800"/>
            </a:lvl4pPr>
            <a:lvl5pPr marL="2286000" lvl="4" indent="-279400" rtl="0">
              <a:spcBef>
                <a:spcPts val="400"/>
              </a:spcBef>
              <a:spcAft>
                <a:spcPts val="0"/>
              </a:spcAft>
              <a:buSzPts val="800"/>
              <a:buChar char="○"/>
              <a:defRPr sz="800"/>
            </a:lvl5pPr>
            <a:lvl6pPr marL="2743200" lvl="5" indent="-279400" rtl="0">
              <a:spcBef>
                <a:spcPts val="400"/>
              </a:spcBef>
              <a:spcAft>
                <a:spcPts val="0"/>
              </a:spcAft>
              <a:buSzPts val="800"/>
              <a:buChar char="■"/>
              <a:defRPr sz="800"/>
            </a:lvl6pPr>
            <a:lvl7pPr marL="3200400" lvl="6" indent="-279400" rtl="0">
              <a:spcBef>
                <a:spcPts val="400"/>
              </a:spcBef>
              <a:spcAft>
                <a:spcPts val="0"/>
              </a:spcAft>
              <a:buSzPts val="800"/>
              <a:buChar char="●"/>
              <a:defRPr sz="800"/>
            </a:lvl7pPr>
            <a:lvl8pPr marL="3657600" lvl="7" indent="-279400" rtl="0">
              <a:spcBef>
                <a:spcPts val="400"/>
              </a:spcBef>
              <a:spcAft>
                <a:spcPts val="0"/>
              </a:spcAft>
              <a:buSzPts val="800"/>
              <a:buChar char="○"/>
              <a:defRPr sz="800"/>
            </a:lvl8pPr>
            <a:lvl9pPr marL="4114800" lvl="8" indent="-279400" rtl="0">
              <a:spcBef>
                <a:spcPts val="400"/>
              </a:spcBef>
              <a:spcAft>
                <a:spcPts val="400"/>
              </a:spcAft>
              <a:buSzPts val="800"/>
              <a:buChar char="■"/>
              <a:defRPr sz="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Title only slide options divider (choose from following templates →) 1">
  <p:cSld name="CUSTOM_23_1_1_1_1_2_1_1_1_1_1_1_1_1_1_2_1">
    <p:bg>
      <p:bgPr>
        <a:solidFill>
          <a:schemeClr val="lt2"/>
        </a:solidFill>
        <a:effectLst/>
      </p:bgPr>
    </p:bg>
    <p:spTree>
      <p:nvGrpSpPr>
        <p:cNvPr id="1" name="Shape 2389"/>
        <p:cNvGrpSpPr/>
        <p:nvPr/>
      </p:nvGrpSpPr>
      <p:grpSpPr>
        <a:xfrm>
          <a:off x="0" y="0"/>
          <a:ext cx="0" cy="0"/>
          <a:chOff x="0" y="0"/>
          <a:chExt cx="0" cy="0"/>
        </a:xfrm>
      </p:grpSpPr>
      <p:sp>
        <p:nvSpPr>
          <p:cNvPr id="2390" name="Google Shape;2390;p82"/>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only slide options</a:t>
            </a:r>
            <a:endParaRPr sz="7200" b="1">
              <a:solidFill>
                <a:srgbClr val="FFFFFF"/>
              </a:solidFill>
              <a:highlight>
                <a:schemeClr val="dk1"/>
              </a:highlight>
            </a:endParaRPr>
          </a:p>
        </p:txBody>
      </p:sp>
      <p:sp>
        <p:nvSpPr>
          <p:cNvPr id="2391" name="Google Shape;2391;p8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Title only, 1 column — white">
  <p:cSld name="CUSTOM_22_1_1_1_1_1_1_1_1_1_1_1_2_1">
    <p:spTree>
      <p:nvGrpSpPr>
        <p:cNvPr id="1" name="Shape 2396"/>
        <p:cNvGrpSpPr/>
        <p:nvPr/>
      </p:nvGrpSpPr>
      <p:grpSpPr>
        <a:xfrm>
          <a:off x="0" y="0"/>
          <a:ext cx="0" cy="0"/>
          <a:chOff x="0" y="0"/>
          <a:chExt cx="0" cy="0"/>
        </a:xfrm>
      </p:grpSpPr>
      <p:sp>
        <p:nvSpPr>
          <p:cNvPr id="2397" name="Google Shape;2397;p85"/>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Title only, image, 1 column">
  <p:cSld name="CUSTOM_23_1_1_1_1_1_1_2_1_1_1_1_1_1">
    <p:spTree>
      <p:nvGrpSpPr>
        <p:cNvPr id="1" name="Shape 2398"/>
        <p:cNvGrpSpPr/>
        <p:nvPr/>
      </p:nvGrpSpPr>
      <p:grpSpPr>
        <a:xfrm>
          <a:off x="0" y="0"/>
          <a:ext cx="0" cy="0"/>
          <a:chOff x="0" y="0"/>
          <a:chExt cx="0" cy="0"/>
        </a:xfrm>
      </p:grpSpPr>
      <p:sp>
        <p:nvSpPr>
          <p:cNvPr id="2399" name="Google Shape;2399;p86"/>
          <p:cNvSpPr txBox="1">
            <a:spLocks noGrp="1"/>
          </p:cNvSpPr>
          <p:nvPr>
            <p:ph type="title"/>
          </p:nvPr>
        </p:nvSpPr>
        <p:spPr>
          <a:xfrm>
            <a:off x="420625" y="320050"/>
            <a:ext cx="1993500" cy="567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0" name="Google Shape;2400;p86"/>
          <p:cNvSpPr>
            <a:spLocks noGrp="1"/>
          </p:cNvSpPr>
          <p:nvPr>
            <p:ph type="pic" idx="2"/>
          </p:nvPr>
        </p:nvSpPr>
        <p:spPr>
          <a:xfrm>
            <a:off x="2514600" y="0"/>
            <a:ext cx="66297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cSld name="CUSTOM_21">
    <p:bg>
      <p:bgPr>
        <a:solidFill>
          <a:schemeClr val="lt2"/>
        </a:solidFill>
        <a:effectLst/>
      </p:bgPr>
    </p:bg>
    <p:spTree>
      <p:nvGrpSpPr>
        <p:cNvPr id="1" name="Shape 15"/>
        <p:cNvGrpSpPr/>
        <p:nvPr/>
      </p:nvGrpSpPr>
      <p:grpSpPr>
        <a:xfrm>
          <a:off x="0" y="0"/>
          <a:ext cx="0" cy="0"/>
          <a:chOff x="0" y="0"/>
          <a:chExt cx="0" cy="0"/>
        </a:xfrm>
      </p:grpSpPr>
      <p:sp>
        <p:nvSpPr>
          <p:cNvPr id="16" name="Google Shape;16;p4"/>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Presentation title slide options</a:t>
            </a:r>
            <a:endParaRPr sz="7200" b="1">
              <a:solidFill>
                <a:srgbClr val="FFFFFF"/>
              </a:solidFill>
              <a:highlight>
                <a:srgbClr val="191919"/>
              </a:highlight>
            </a:endParaRPr>
          </a:p>
        </p:txBody>
      </p:sp>
      <p:sp>
        <p:nvSpPr>
          <p:cNvPr id="17" name="Google Shape;17;p4"/>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Title only, image, 1 column">
  <p:cSld name="CUSTOM_23_1_1_1_1_2_1_1_1_1_1_1_1_1">
    <p:spTree>
      <p:nvGrpSpPr>
        <p:cNvPr id="1" name="Shape 2401"/>
        <p:cNvGrpSpPr/>
        <p:nvPr/>
      </p:nvGrpSpPr>
      <p:grpSpPr>
        <a:xfrm>
          <a:off x="0" y="0"/>
          <a:ext cx="0" cy="0"/>
          <a:chOff x="0" y="0"/>
          <a:chExt cx="0" cy="0"/>
        </a:xfrm>
      </p:grpSpPr>
      <p:sp>
        <p:nvSpPr>
          <p:cNvPr id="2402" name="Google Shape;2402;p87"/>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2403" name="Google Shape;2403;p87"/>
          <p:cNvSpPr>
            <a:spLocks noGrp="1"/>
          </p:cNvSpPr>
          <p:nvPr>
            <p:ph type="pic" idx="2"/>
          </p:nvPr>
        </p:nvSpPr>
        <p:spPr>
          <a:xfrm>
            <a:off x="2935225" y="0"/>
            <a:ext cx="6209100" cy="51435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Title only, image, 1 col — black">
  <p:cSld name="CUSTOM_23_1_1_1_1_1_1_1_1_1_1_1_2_1_2">
    <p:spTree>
      <p:nvGrpSpPr>
        <p:cNvPr id="1" name="Shape 2404"/>
        <p:cNvGrpSpPr/>
        <p:nvPr/>
      </p:nvGrpSpPr>
      <p:grpSpPr>
        <a:xfrm>
          <a:off x="0" y="0"/>
          <a:ext cx="0" cy="0"/>
          <a:chOff x="0" y="0"/>
          <a:chExt cx="0" cy="0"/>
        </a:xfrm>
      </p:grpSpPr>
      <p:sp>
        <p:nvSpPr>
          <p:cNvPr id="2405" name="Google Shape;2405;p88"/>
          <p:cNvSpPr txBox="1">
            <a:spLocks noGrp="1"/>
          </p:cNvSpPr>
          <p:nvPr>
            <p:ph type="title"/>
          </p:nvPr>
        </p:nvSpPr>
        <p:spPr>
          <a:xfrm>
            <a:off x="420625" y="320050"/>
            <a:ext cx="1993500" cy="4508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6" name="Google Shape;2406;p88"/>
          <p:cNvSpPr/>
          <p:nvPr/>
        </p:nvSpPr>
        <p:spPr>
          <a:xfrm>
            <a:off x="2514600" y="-50"/>
            <a:ext cx="662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Quote slide options divider (choose from following templates →)">
  <p:cSld name="CUSTOM_23_1_1_1_1_2_1_1_1_1_1_1_1_1_1_2">
    <p:bg>
      <p:bgPr>
        <a:solidFill>
          <a:schemeClr val="lt2"/>
        </a:solidFill>
        <a:effectLst/>
      </p:bgPr>
    </p:bg>
    <p:spTree>
      <p:nvGrpSpPr>
        <p:cNvPr id="1" name="Shape 2411"/>
        <p:cNvGrpSpPr/>
        <p:nvPr/>
      </p:nvGrpSpPr>
      <p:grpSpPr>
        <a:xfrm>
          <a:off x="0" y="0"/>
          <a:ext cx="0" cy="0"/>
          <a:chOff x="0" y="0"/>
          <a:chExt cx="0" cy="0"/>
        </a:xfrm>
      </p:grpSpPr>
      <p:sp>
        <p:nvSpPr>
          <p:cNvPr id="2412" name="Google Shape;2412;p90"/>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 slide options</a:t>
            </a:r>
            <a:endParaRPr sz="7200" b="1">
              <a:solidFill>
                <a:srgbClr val="FFFFFF"/>
              </a:solidFill>
              <a:highlight>
                <a:schemeClr val="dk1"/>
              </a:highlight>
            </a:endParaRPr>
          </a:p>
        </p:txBody>
      </p:sp>
      <p:sp>
        <p:nvSpPr>
          <p:cNvPr id="2413" name="Google Shape;2413;p90"/>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z-Blank slide options divider (choose from following templates →)">
  <p:cSld name="CUSTOM_23_1_1_1_1_2_1_1_1_1_1_1_1_1_1">
    <p:bg>
      <p:bgPr>
        <a:solidFill>
          <a:schemeClr val="lt2"/>
        </a:solidFill>
        <a:effectLst/>
      </p:bgPr>
    </p:bg>
    <p:spTree>
      <p:nvGrpSpPr>
        <p:cNvPr id="1" name="Shape 2434"/>
        <p:cNvGrpSpPr/>
        <p:nvPr/>
      </p:nvGrpSpPr>
      <p:grpSpPr>
        <a:xfrm>
          <a:off x="0" y="0"/>
          <a:ext cx="0" cy="0"/>
          <a:chOff x="0" y="0"/>
          <a:chExt cx="0" cy="0"/>
        </a:xfrm>
      </p:grpSpPr>
      <p:sp>
        <p:nvSpPr>
          <p:cNvPr id="2435" name="Google Shape;2435;p96"/>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 options</a:t>
            </a:r>
            <a:endParaRPr sz="7200" b="1">
              <a:solidFill>
                <a:srgbClr val="FFFFFF"/>
              </a:solidFill>
              <a:highlight>
                <a:schemeClr val="dk1"/>
              </a:highlight>
            </a:endParaRPr>
          </a:p>
        </p:txBody>
      </p:sp>
      <p:sp>
        <p:nvSpPr>
          <p:cNvPr id="2436" name="Google Shape;2436;p96"/>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z-Blank — black">
  <p:cSld name="CUSTOM_26">
    <p:bg>
      <p:bgPr>
        <a:solidFill>
          <a:schemeClr val="dk1"/>
        </a:solidFill>
        <a:effectLst/>
      </p:bgPr>
    </p:bg>
    <p:spTree>
      <p:nvGrpSpPr>
        <p:cNvPr id="1" name="Shape 243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z-Blank — maroon">
  <p:cSld name="CUSTOM_26_1">
    <p:bg>
      <p:bgPr>
        <a:solidFill>
          <a:schemeClr val="accent2"/>
        </a:solidFill>
        <a:effectLst/>
      </p:bgPr>
    </p:bg>
    <p:spTree>
      <p:nvGrpSpPr>
        <p:cNvPr id="1" name="Shape 244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z-Blank with logo — white">
  <p:cSld name="CUSTOM_23_1_1_2_1_1_1_1_1_1_1_1_1_1_1_2">
    <p:spTree>
      <p:nvGrpSpPr>
        <p:cNvPr id="1" name="Shape 2443"/>
        <p:cNvGrpSpPr/>
        <p:nvPr/>
      </p:nvGrpSpPr>
      <p:grpSpPr>
        <a:xfrm>
          <a:off x="0" y="0"/>
          <a:ext cx="0" cy="0"/>
          <a:chOff x="0" y="0"/>
          <a:chExt cx="0" cy="0"/>
        </a:xfrm>
      </p:grpSpPr>
      <p:pic>
        <p:nvPicPr>
          <p:cNvPr id="2444" name="Google Shape;2444;p10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z-Blank with logo — black">
  <p:cSld name="CUSTOM_22_1_1_1_1_1_1_1_1_1_1_1_1_1_1_1">
    <p:bg>
      <p:bgPr>
        <a:solidFill>
          <a:schemeClr val="dk1"/>
        </a:solidFill>
        <a:effectLst/>
      </p:bgPr>
    </p:bg>
    <p:spTree>
      <p:nvGrpSpPr>
        <p:cNvPr id="1" name="Shape 2445"/>
        <p:cNvGrpSpPr/>
        <p:nvPr/>
      </p:nvGrpSpPr>
      <p:grpSpPr>
        <a:xfrm>
          <a:off x="0" y="0"/>
          <a:ext cx="0" cy="0"/>
          <a:chOff x="0" y="0"/>
          <a:chExt cx="0" cy="0"/>
        </a:xfrm>
      </p:grpSpPr>
      <p:pic>
        <p:nvPicPr>
          <p:cNvPr id="2446" name="Google Shape;2446;p103"/>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z-Blank with logo — gold">
  <p:cSld name="CUSTOM_23_1_1_1_1_1_1_1_1_1_1_1_1_1_1_1">
    <p:bg>
      <p:bgPr>
        <a:solidFill>
          <a:schemeClr val="accent1"/>
        </a:solidFill>
        <a:effectLst/>
      </p:bgPr>
    </p:bg>
    <p:spTree>
      <p:nvGrpSpPr>
        <p:cNvPr id="1" name="Shape 2447"/>
        <p:cNvGrpSpPr/>
        <p:nvPr/>
      </p:nvGrpSpPr>
      <p:grpSpPr>
        <a:xfrm>
          <a:off x="0" y="0"/>
          <a:ext cx="0" cy="0"/>
          <a:chOff x="0" y="0"/>
          <a:chExt cx="0" cy="0"/>
        </a:xfrm>
      </p:grpSpPr>
      <p:pic>
        <p:nvPicPr>
          <p:cNvPr id="2448" name="Google Shape;2448;p10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z-Blank with logo — maroon">
  <p:cSld name="CUSTOM_23_1_1_1_1_2_1_1_1_1_1_1_1_1_1_1">
    <p:bg>
      <p:bgPr>
        <a:solidFill>
          <a:schemeClr val="accent2"/>
        </a:solidFill>
        <a:effectLst/>
      </p:bgPr>
    </p:bg>
    <p:spTree>
      <p:nvGrpSpPr>
        <p:cNvPr id="1" name="Shape 2449"/>
        <p:cNvGrpSpPr/>
        <p:nvPr/>
      </p:nvGrpSpPr>
      <p:grpSpPr>
        <a:xfrm>
          <a:off x="0" y="0"/>
          <a:ext cx="0" cy="0"/>
          <a:chOff x="0" y="0"/>
          <a:chExt cx="0" cy="0"/>
        </a:xfrm>
      </p:grpSpPr>
      <p:pic>
        <p:nvPicPr>
          <p:cNvPr id="2450" name="Google Shape;2450;p105"/>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CUSTOM_18_1">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0" y="-9225"/>
            <a:ext cx="9144000" cy="3893700"/>
          </a:xfrm>
          <a:prstGeom prst="rect">
            <a:avLst/>
          </a:prstGeom>
          <a:solidFill>
            <a:schemeClr val="tx2"/>
          </a:solidFill>
          <a:ln>
            <a:noFill/>
          </a:ln>
        </p:spPr>
      </p:sp>
      <p:sp>
        <p:nvSpPr>
          <p:cNvPr id="28" name="Google Shape;28;p7"/>
          <p:cNvSpPr txBox="1">
            <a:spLocks noGrp="1"/>
          </p:cNvSpPr>
          <p:nvPr>
            <p:ph type="ctrTitle"/>
          </p:nvPr>
        </p:nvSpPr>
        <p:spPr>
          <a:xfrm>
            <a:off x="420625" y="2570162"/>
            <a:ext cx="8411700" cy="742487"/>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4800">
                <a:highlight>
                  <a:schemeClr val="l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dirty="0"/>
          </a:p>
        </p:txBody>
      </p:sp>
      <p:sp>
        <p:nvSpPr>
          <p:cNvPr id="29" name="Google Shape;29;p7"/>
          <p:cNvSpPr txBox="1">
            <a:spLocks noGrp="1"/>
          </p:cNvSpPr>
          <p:nvPr>
            <p:ph type="body" idx="1"/>
          </p:nvPr>
        </p:nvSpPr>
        <p:spPr>
          <a:xfrm>
            <a:off x="4197100" y="4253675"/>
            <a:ext cx="4608300" cy="574500"/>
          </a:xfrm>
          <a:prstGeom prst="rect">
            <a:avLst/>
          </a:prstGeom>
        </p:spPr>
        <p:txBody>
          <a:bodyPr spcFirstLastPara="1" wrap="square" lIns="0" tIns="0" rIns="0" bIns="0" anchor="t" anchorCtr="0">
            <a:spAutoFit/>
          </a:bodyPr>
          <a:lstStyle>
            <a:lvl1pPr marL="457200" lvl="0" indent="-304800" rtl="0">
              <a:lnSpc>
                <a:spcPct val="100000"/>
              </a:lnSpc>
              <a:spcBef>
                <a:spcPts val="0"/>
              </a:spcBef>
              <a:spcAft>
                <a:spcPts val="0"/>
              </a:spcAft>
              <a:buClr>
                <a:schemeClr val="dk1"/>
              </a:buClr>
              <a:buSzPts val="1200"/>
              <a:buChar char="●"/>
              <a:defRPr sz="1200" b="1">
                <a:solidFill>
                  <a:schemeClr val="dk1"/>
                </a:solidFill>
              </a:defRPr>
            </a:lvl1pPr>
            <a:lvl2pPr marL="914400" lvl="1" indent="-304800" rtl="0">
              <a:lnSpc>
                <a:spcPct val="100000"/>
              </a:lnSpc>
              <a:spcBef>
                <a:spcPts val="800"/>
              </a:spcBef>
              <a:spcAft>
                <a:spcPts val="0"/>
              </a:spcAft>
              <a:buClr>
                <a:schemeClr val="dk1"/>
              </a:buClr>
              <a:buSzPts val="1200"/>
              <a:buChar char="○"/>
              <a:defRPr sz="1200" b="1">
                <a:solidFill>
                  <a:schemeClr val="dk1"/>
                </a:solidFill>
              </a:defRPr>
            </a:lvl2pPr>
            <a:lvl3pPr marL="1371600" lvl="2" indent="-304800" rtl="0">
              <a:lnSpc>
                <a:spcPct val="100000"/>
              </a:lnSpc>
              <a:spcBef>
                <a:spcPts val="800"/>
              </a:spcBef>
              <a:spcAft>
                <a:spcPts val="0"/>
              </a:spcAft>
              <a:buClr>
                <a:schemeClr val="dk1"/>
              </a:buClr>
              <a:buSzPts val="1200"/>
              <a:buChar char="■"/>
              <a:defRPr sz="1200" b="1">
                <a:solidFill>
                  <a:schemeClr val="dk1"/>
                </a:solidFill>
              </a:defRPr>
            </a:lvl3pPr>
            <a:lvl4pPr marL="1828800" lvl="3" indent="-304800" rtl="0">
              <a:lnSpc>
                <a:spcPct val="100000"/>
              </a:lnSpc>
              <a:spcBef>
                <a:spcPts val="800"/>
              </a:spcBef>
              <a:spcAft>
                <a:spcPts val="0"/>
              </a:spcAft>
              <a:buClr>
                <a:schemeClr val="dk1"/>
              </a:buClr>
              <a:buSzPts val="1200"/>
              <a:buChar char="●"/>
              <a:defRPr sz="1200" b="1">
                <a:solidFill>
                  <a:schemeClr val="dk1"/>
                </a:solidFill>
              </a:defRPr>
            </a:lvl4pPr>
            <a:lvl5pPr marL="2286000" lvl="4" indent="-304800" rtl="0">
              <a:lnSpc>
                <a:spcPct val="100000"/>
              </a:lnSpc>
              <a:spcBef>
                <a:spcPts val="800"/>
              </a:spcBef>
              <a:spcAft>
                <a:spcPts val="0"/>
              </a:spcAft>
              <a:buClr>
                <a:schemeClr val="dk1"/>
              </a:buClr>
              <a:buSzPts val="1200"/>
              <a:buChar char="○"/>
              <a:defRPr sz="1200" b="1">
                <a:solidFill>
                  <a:schemeClr val="dk1"/>
                </a:solidFill>
              </a:defRPr>
            </a:lvl5pPr>
            <a:lvl6pPr marL="2743200" lvl="5" indent="-304800" rtl="0">
              <a:lnSpc>
                <a:spcPct val="100000"/>
              </a:lnSpc>
              <a:spcBef>
                <a:spcPts val="800"/>
              </a:spcBef>
              <a:spcAft>
                <a:spcPts val="0"/>
              </a:spcAft>
              <a:buClr>
                <a:schemeClr val="dk1"/>
              </a:buClr>
              <a:buSzPts val="1200"/>
              <a:buChar char="■"/>
              <a:defRPr sz="1200" b="1">
                <a:solidFill>
                  <a:schemeClr val="dk1"/>
                </a:solidFill>
              </a:defRPr>
            </a:lvl6pPr>
            <a:lvl7pPr marL="3200400" lvl="6" indent="-304800" rtl="0">
              <a:lnSpc>
                <a:spcPct val="100000"/>
              </a:lnSpc>
              <a:spcBef>
                <a:spcPts val="800"/>
              </a:spcBef>
              <a:spcAft>
                <a:spcPts val="0"/>
              </a:spcAft>
              <a:buClr>
                <a:schemeClr val="dk1"/>
              </a:buClr>
              <a:buSzPts val="1200"/>
              <a:buChar char="●"/>
              <a:defRPr sz="1200" b="1">
                <a:solidFill>
                  <a:schemeClr val="dk1"/>
                </a:solidFill>
              </a:defRPr>
            </a:lvl7pPr>
            <a:lvl8pPr marL="3657600" lvl="7" indent="-304800" rtl="0">
              <a:lnSpc>
                <a:spcPct val="100000"/>
              </a:lnSpc>
              <a:spcBef>
                <a:spcPts val="800"/>
              </a:spcBef>
              <a:spcAft>
                <a:spcPts val="0"/>
              </a:spcAft>
              <a:buClr>
                <a:schemeClr val="dk1"/>
              </a:buClr>
              <a:buSzPts val="1200"/>
              <a:buChar char="○"/>
              <a:defRPr sz="1200" b="1">
                <a:solidFill>
                  <a:schemeClr val="dk1"/>
                </a:solidFill>
              </a:defRPr>
            </a:lvl8pPr>
            <a:lvl9pPr marL="4114800" lvl="8" indent="-304800" rtl="0">
              <a:lnSpc>
                <a:spcPct val="100000"/>
              </a:lnSpc>
              <a:spcBef>
                <a:spcPts val="800"/>
              </a:spcBef>
              <a:spcAft>
                <a:spcPts val="800"/>
              </a:spcAft>
              <a:buClr>
                <a:schemeClr val="dk1"/>
              </a:buClr>
              <a:buSzPts val="1200"/>
              <a:buChar char="■"/>
              <a:defRPr sz="1200" b="1">
                <a:solidFill>
                  <a:schemeClr val="dk1"/>
                </a:solidFill>
              </a:defRPr>
            </a:lvl9pPr>
          </a:lstStyle>
          <a:p>
            <a:endParaRPr/>
          </a:p>
        </p:txBody>
      </p:sp>
      <p:pic>
        <p:nvPicPr>
          <p:cNvPr id="30" name="Google Shape;30;p7" descr="ASU_Horiz_RGB_Digital_MaroonGold.png"/>
          <p:cNvPicPr preferRelativeResize="0"/>
          <p:nvPr/>
        </p:nvPicPr>
        <p:blipFill rotWithShape="1">
          <a:blip r:embed="rId2">
            <a:alphaModFix/>
          </a:blip>
          <a:srcRect l="3993" t="13045" r="2039" b="14158"/>
          <a:stretch/>
        </p:blipFill>
        <p:spPr>
          <a:xfrm>
            <a:off x="310823" y="4137962"/>
            <a:ext cx="3767325" cy="810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z-Blank with logo — photo background">
  <p:cSld name="CUSTOM_23_1_1_2_1_1_1_1_1_1_1_1_1_1_1_1">
    <p:spTree>
      <p:nvGrpSpPr>
        <p:cNvPr id="1" name="Shape 2451"/>
        <p:cNvGrpSpPr/>
        <p:nvPr/>
      </p:nvGrpSpPr>
      <p:grpSpPr>
        <a:xfrm>
          <a:off x="0" y="0"/>
          <a:ext cx="0" cy="0"/>
          <a:chOff x="0" y="0"/>
          <a:chExt cx="0" cy="0"/>
        </a:xfrm>
      </p:grpSpPr>
      <p:sp>
        <p:nvSpPr>
          <p:cNvPr id="2452" name="Google Shape;2452;p106"/>
          <p:cNvSpPr>
            <a:spLocks noGrp="1"/>
          </p:cNvSpPr>
          <p:nvPr>
            <p:ph type="pic" idx="2"/>
          </p:nvPr>
        </p:nvSpPr>
        <p:spPr>
          <a:xfrm>
            <a:off x="-47625" y="-41200"/>
            <a:ext cx="9201000" cy="5175600"/>
          </a:xfrm>
          <a:prstGeom prst="rect">
            <a:avLst/>
          </a:prstGeom>
          <a:solidFill>
            <a:schemeClr val="tx2"/>
          </a:solidFill>
          <a:ln>
            <a:noFill/>
          </a:ln>
        </p:spPr>
      </p:sp>
      <p:sp>
        <p:nvSpPr>
          <p:cNvPr id="2453" name="Google Shape;2453;p106"/>
          <p:cNvSpPr/>
          <p:nvPr/>
        </p:nvSpPr>
        <p:spPr>
          <a:xfrm>
            <a:off x="7878325" y="4399875"/>
            <a:ext cx="1284600" cy="54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4" name="Google Shape;2454;p10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cSld name="CUSTOM_22_1_1_1_1_1_1_1_1_1_1_1_1_1_1_1_1">
    <p:spTree>
      <p:nvGrpSpPr>
        <p:cNvPr id="1" name="Shape 2455"/>
        <p:cNvGrpSpPr/>
        <p:nvPr/>
      </p:nvGrpSpPr>
      <p:grpSpPr>
        <a:xfrm>
          <a:off x="0" y="0"/>
          <a:ext cx="0" cy="0"/>
          <a:chOff x="0" y="0"/>
          <a:chExt cx="0" cy="0"/>
        </a:xfrm>
      </p:grpSpPr>
      <p:pic>
        <p:nvPicPr>
          <p:cNvPr id="2456" name="Google Shape;2456;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cSld name="CUSTOM_23_1_1_1_1_1_1_1_1_1_1_1_1_1_1_1_1">
    <p:spTree>
      <p:nvGrpSpPr>
        <p:cNvPr id="1" name="Shape 2457"/>
        <p:cNvGrpSpPr/>
        <p:nvPr/>
      </p:nvGrpSpPr>
      <p:grpSpPr>
        <a:xfrm>
          <a:off x="0" y="0"/>
          <a:ext cx="0" cy="0"/>
          <a:chOff x="0" y="0"/>
          <a:chExt cx="0" cy="0"/>
        </a:xfrm>
      </p:grpSpPr>
      <p:pic>
        <p:nvPicPr>
          <p:cNvPr id="2458" name="Google Shape;2458;p108"/>
          <p:cNvPicPr preferRelativeResize="0"/>
          <p:nvPr/>
        </p:nvPicPr>
        <p:blipFill rotWithShape="1">
          <a:blip r:embed="rId2">
            <a:alphaModFix/>
          </a:blip>
          <a:srcRect l="19" r="29"/>
          <a:stretch/>
        </p:blipFill>
        <p:spPr>
          <a:xfrm>
            <a:off x="0" y="-2225"/>
            <a:ext cx="9144003" cy="514594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z-Blank, with network pattern, white">
  <p:cSld name="CUSTOM_23_1_1_2_1_1_1_1_1_1_1_1_1_1_1_1_1">
    <p:spTree>
      <p:nvGrpSpPr>
        <p:cNvPr id="1" name="Shape 2459"/>
        <p:cNvGrpSpPr/>
        <p:nvPr/>
      </p:nvGrpSpPr>
      <p:grpSpPr>
        <a:xfrm>
          <a:off x="0" y="0"/>
          <a:ext cx="0" cy="0"/>
          <a:chOff x="0" y="0"/>
          <a:chExt cx="0" cy="0"/>
        </a:xfrm>
      </p:grpSpPr>
      <p:pic>
        <p:nvPicPr>
          <p:cNvPr id="2460" name="Google Shape;2460;p109"/>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cSld name="CUSTOM_23_1_1_2_1_1_1_1_1_1_1_1_1_1_1_1_1_2">
    <p:bg>
      <p:bgPr>
        <a:solidFill>
          <a:schemeClr val="dk1"/>
        </a:solidFill>
        <a:effectLst/>
      </p:bgPr>
    </p:bg>
    <p:spTree>
      <p:nvGrpSpPr>
        <p:cNvPr id="1" name="Shape 2461"/>
        <p:cNvGrpSpPr/>
        <p:nvPr/>
      </p:nvGrpSpPr>
      <p:grpSpPr>
        <a:xfrm>
          <a:off x="0" y="0"/>
          <a:ext cx="0" cy="0"/>
          <a:chOff x="0" y="0"/>
          <a:chExt cx="0" cy="0"/>
        </a:xfrm>
      </p:grpSpPr>
      <p:pic>
        <p:nvPicPr>
          <p:cNvPr id="2462" name="Google Shape;2462;p110"/>
          <p:cNvPicPr preferRelativeResize="0"/>
          <p:nvPr/>
        </p:nvPicPr>
        <p:blipFill rotWithShape="1">
          <a:blip r:embed="rId2">
            <a:alphaModFix/>
          </a:blip>
          <a:srcRect l="19" r="19"/>
          <a:stretch/>
        </p:blipFill>
        <p:spPr>
          <a:xfrm>
            <a:off x="0" y="-5587"/>
            <a:ext cx="9144003" cy="5150128"/>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cSld name="CUSTOM_22_1_1_1_1_1_1_1_1_1_1_1_1_1_1_1_1_1">
    <p:bg>
      <p:bgPr>
        <a:solidFill>
          <a:schemeClr val="dk1"/>
        </a:solidFill>
        <a:effectLst/>
      </p:bgPr>
    </p:bg>
    <p:spTree>
      <p:nvGrpSpPr>
        <p:cNvPr id="1" name="Shape 2463"/>
        <p:cNvGrpSpPr/>
        <p:nvPr/>
      </p:nvGrpSpPr>
      <p:grpSpPr>
        <a:xfrm>
          <a:off x="0" y="0"/>
          <a:ext cx="0" cy="0"/>
          <a:chOff x="0" y="0"/>
          <a:chExt cx="0" cy="0"/>
        </a:xfrm>
      </p:grpSpPr>
      <p:pic>
        <p:nvPicPr>
          <p:cNvPr id="2464" name="Google Shape;2464;p111"/>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z-Blank, with network pattern, black">
  <p:cSld name="CUSTOM_22_1_1_1_1_1_1_1_1_1_1_1_1_1_1_1_1_2">
    <p:bg>
      <p:bgPr>
        <a:solidFill>
          <a:schemeClr val="dk1"/>
        </a:solidFill>
        <a:effectLst/>
      </p:bgPr>
    </p:bg>
    <p:spTree>
      <p:nvGrpSpPr>
        <p:cNvPr id="1" name="Shape 2465"/>
        <p:cNvGrpSpPr/>
        <p:nvPr/>
      </p:nvGrpSpPr>
      <p:grpSpPr>
        <a:xfrm>
          <a:off x="0" y="0"/>
          <a:ext cx="0" cy="0"/>
          <a:chOff x="0" y="0"/>
          <a:chExt cx="0" cy="0"/>
        </a:xfrm>
      </p:grpSpPr>
      <p:pic>
        <p:nvPicPr>
          <p:cNvPr id="2466" name="Google Shape;2466;p112"/>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cSld name="CUSTOM_23_1_1_2_1_1_1_1_1_1_1_1_1_1_1_1_1_1">
    <p:spTree>
      <p:nvGrpSpPr>
        <p:cNvPr id="1" name="Shape 2467"/>
        <p:cNvGrpSpPr/>
        <p:nvPr/>
      </p:nvGrpSpPr>
      <p:grpSpPr>
        <a:xfrm>
          <a:off x="0" y="0"/>
          <a:ext cx="0" cy="0"/>
          <a:chOff x="0" y="0"/>
          <a:chExt cx="0" cy="0"/>
        </a:xfrm>
      </p:grpSpPr>
      <p:grpSp>
        <p:nvGrpSpPr>
          <p:cNvPr id="2468" name="Google Shape;2468;p113"/>
          <p:cNvGrpSpPr/>
          <p:nvPr/>
        </p:nvGrpSpPr>
        <p:grpSpPr>
          <a:xfrm>
            <a:off x="4835313" y="-2210885"/>
            <a:ext cx="7143750" cy="4509800"/>
            <a:chOff x="238125" y="602600"/>
            <a:chExt cx="7143750" cy="4509800"/>
          </a:xfrm>
        </p:grpSpPr>
        <p:sp>
          <p:nvSpPr>
            <p:cNvPr id="2469" name="Google Shape;2469;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13"/>
          <p:cNvGrpSpPr/>
          <p:nvPr/>
        </p:nvGrpSpPr>
        <p:grpSpPr>
          <a:xfrm>
            <a:off x="-4743450" y="1969175"/>
            <a:ext cx="7143750" cy="4509800"/>
            <a:chOff x="238125" y="602600"/>
            <a:chExt cx="7143750" cy="4509800"/>
          </a:xfrm>
        </p:grpSpPr>
        <p:sp>
          <p:nvSpPr>
            <p:cNvPr id="2944" name="Google Shape;2944;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113"/>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3"/>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3"/>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3"/>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cSld name="CUSTOM_23_1_1_2_1_1_1_1_1_1_1_1_1_1_1_1_1_1_1">
    <p:spTree>
      <p:nvGrpSpPr>
        <p:cNvPr id="1" name="Shape 3422"/>
        <p:cNvGrpSpPr/>
        <p:nvPr/>
      </p:nvGrpSpPr>
      <p:grpSpPr>
        <a:xfrm>
          <a:off x="0" y="0"/>
          <a:ext cx="0" cy="0"/>
          <a:chOff x="0" y="0"/>
          <a:chExt cx="0" cy="0"/>
        </a:xfrm>
      </p:grpSpPr>
      <p:grpSp>
        <p:nvGrpSpPr>
          <p:cNvPr id="3423" name="Google Shape;3423;p114"/>
          <p:cNvGrpSpPr/>
          <p:nvPr/>
        </p:nvGrpSpPr>
        <p:grpSpPr>
          <a:xfrm>
            <a:off x="4572001" y="223051"/>
            <a:ext cx="9269048" cy="542679"/>
            <a:chOff x="-62524" y="217501"/>
            <a:chExt cx="9269048" cy="542679"/>
          </a:xfrm>
        </p:grpSpPr>
        <p:sp>
          <p:nvSpPr>
            <p:cNvPr id="3424" name="Google Shape;3424;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114"/>
          <p:cNvGrpSpPr/>
          <p:nvPr/>
        </p:nvGrpSpPr>
        <p:grpSpPr>
          <a:xfrm>
            <a:off x="-4697049" y="4377776"/>
            <a:ext cx="9269048" cy="542679"/>
            <a:chOff x="-62524" y="217501"/>
            <a:chExt cx="9269048" cy="542679"/>
          </a:xfrm>
        </p:grpSpPr>
        <p:sp>
          <p:nvSpPr>
            <p:cNvPr id="3427" name="Google Shape;3427;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114"/>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4"/>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4"/>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4"/>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z-Blank, with ASU network pattern edges, white">
  <p:cSld name="CUSTOM_23_1_1_1_1_1_1_1_1_1_1_1_1_1_1_1_1_2">
    <p:spTree>
      <p:nvGrpSpPr>
        <p:cNvPr id="1" name="Shape 3433"/>
        <p:cNvGrpSpPr/>
        <p:nvPr/>
      </p:nvGrpSpPr>
      <p:grpSpPr>
        <a:xfrm>
          <a:off x="0" y="0"/>
          <a:ext cx="0" cy="0"/>
          <a:chOff x="0" y="0"/>
          <a:chExt cx="0" cy="0"/>
        </a:xfrm>
      </p:grpSpPr>
      <p:grpSp>
        <p:nvGrpSpPr>
          <p:cNvPr id="3434" name="Google Shape;3434;p115"/>
          <p:cNvGrpSpPr/>
          <p:nvPr/>
        </p:nvGrpSpPr>
        <p:grpSpPr>
          <a:xfrm rot="10218403">
            <a:off x="-675851" y="-1262943"/>
            <a:ext cx="3264305" cy="2910457"/>
            <a:chOff x="1572350" y="1151675"/>
            <a:chExt cx="4851050" cy="4325200"/>
          </a:xfrm>
        </p:grpSpPr>
        <p:sp>
          <p:nvSpPr>
            <p:cNvPr id="3435" name="Google Shape;3435;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115"/>
          <p:cNvGrpSpPr/>
          <p:nvPr/>
        </p:nvGrpSpPr>
        <p:grpSpPr>
          <a:xfrm>
            <a:off x="6196822" y="2757208"/>
            <a:ext cx="3264272" cy="2910427"/>
            <a:chOff x="1572350" y="1151675"/>
            <a:chExt cx="4851050" cy="4325200"/>
          </a:xfrm>
        </p:grpSpPr>
        <p:sp>
          <p:nvSpPr>
            <p:cNvPr id="3480" name="Google Shape;3480;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115"/>
          <p:cNvGrpSpPr/>
          <p:nvPr/>
        </p:nvGrpSpPr>
        <p:grpSpPr>
          <a:xfrm rot="-2700000">
            <a:off x="11566" y="3977770"/>
            <a:ext cx="1755181" cy="1699685"/>
            <a:chOff x="1196600" y="239100"/>
            <a:chExt cx="2608450" cy="2525975"/>
          </a:xfrm>
        </p:grpSpPr>
        <p:sp>
          <p:nvSpPr>
            <p:cNvPr id="3525" name="Google Shape;3525;p115"/>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5"/>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5"/>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5"/>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5"/>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5"/>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5"/>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5"/>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5"/>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5"/>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5"/>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5"/>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5"/>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5"/>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5"/>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115"/>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5"/>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5"/>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5"/>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cSld name="CUSTOM_21_1">
    <p:bg>
      <p:bgPr>
        <a:solidFill>
          <a:schemeClr val="lt2"/>
        </a:solidFill>
        <a:effectLst/>
      </p:bgPr>
    </p:bg>
    <p:spTree>
      <p:nvGrpSpPr>
        <p:cNvPr id="1" name="Shape 31"/>
        <p:cNvGrpSpPr/>
        <p:nvPr/>
      </p:nvGrpSpPr>
      <p:grpSpPr>
        <a:xfrm>
          <a:off x="0" y="0"/>
          <a:ext cx="0" cy="0"/>
          <a:chOff x="0" y="0"/>
          <a:chExt cx="0" cy="0"/>
        </a:xfrm>
      </p:grpSpPr>
      <p:sp>
        <p:nvSpPr>
          <p:cNvPr id="32" name="Google Shape;32;p8"/>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or schedule slide options</a:t>
            </a:r>
            <a:endParaRPr sz="7200" b="1">
              <a:solidFill>
                <a:srgbClr val="FFFFFF"/>
              </a:solidFill>
              <a:highlight>
                <a:srgbClr val="191919"/>
              </a:highlight>
            </a:endParaRPr>
          </a:p>
        </p:txBody>
      </p:sp>
      <p:sp>
        <p:nvSpPr>
          <p:cNvPr id="33" name="Google Shape;33;p8"/>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cSld name="CUSTOM_23_1_1_1_1_1_1_1_1_1_1_1_1_1_1_1_1_1">
    <p:bg>
      <p:bgPr>
        <a:solidFill>
          <a:schemeClr val="dk1"/>
        </a:solidFill>
        <a:effectLst/>
      </p:bgPr>
    </p:bg>
    <p:spTree>
      <p:nvGrpSpPr>
        <p:cNvPr id="1" name="Shape 3544"/>
        <p:cNvGrpSpPr/>
        <p:nvPr/>
      </p:nvGrpSpPr>
      <p:grpSpPr>
        <a:xfrm>
          <a:off x="0" y="0"/>
          <a:ext cx="0" cy="0"/>
          <a:chOff x="0" y="0"/>
          <a:chExt cx="0" cy="0"/>
        </a:xfrm>
      </p:grpSpPr>
      <p:grpSp>
        <p:nvGrpSpPr>
          <p:cNvPr id="3545" name="Google Shape;3545;p116"/>
          <p:cNvGrpSpPr/>
          <p:nvPr/>
        </p:nvGrpSpPr>
        <p:grpSpPr>
          <a:xfrm>
            <a:off x="4835313" y="-2210885"/>
            <a:ext cx="7143750" cy="4509800"/>
            <a:chOff x="238125" y="602600"/>
            <a:chExt cx="7143750" cy="4509800"/>
          </a:xfrm>
        </p:grpSpPr>
        <p:sp>
          <p:nvSpPr>
            <p:cNvPr id="3546" name="Google Shape;3546;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116"/>
          <p:cNvGrpSpPr/>
          <p:nvPr/>
        </p:nvGrpSpPr>
        <p:grpSpPr>
          <a:xfrm>
            <a:off x="-4743450" y="1969175"/>
            <a:ext cx="7143750" cy="4509800"/>
            <a:chOff x="238125" y="602600"/>
            <a:chExt cx="7143750" cy="4509800"/>
          </a:xfrm>
        </p:grpSpPr>
        <p:sp>
          <p:nvSpPr>
            <p:cNvPr id="4021" name="Google Shape;4021;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116"/>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6"/>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16"/>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6"/>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cSld name="CUSTOM_22_1_1_1_1_1_1_1_1_1_1_1_1_1_1_1_1_1_1_1">
    <p:bg>
      <p:bgPr>
        <a:solidFill>
          <a:schemeClr val="dk1"/>
        </a:solidFill>
        <a:effectLst/>
      </p:bgPr>
    </p:bg>
    <p:spTree>
      <p:nvGrpSpPr>
        <p:cNvPr id="1" name="Shape 4499"/>
        <p:cNvGrpSpPr/>
        <p:nvPr/>
      </p:nvGrpSpPr>
      <p:grpSpPr>
        <a:xfrm>
          <a:off x="0" y="0"/>
          <a:ext cx="0" cy="0"/>
          <a:chOff x="0" y="0"/>
          <a:chExt cx="0" cy="0"/>
        </a:xfrm>
      </p:grpSpPr>
      <p:grpSp>
        <p:nvGrpSpPr>
          <p:cNvPr id="4500" name="Google Shape;4500;p117"/>
          <p:cNvGrpSpPr/>
          <p:nvPr/>
        </p:nvGrpSpPr>
        <p:grpSpPr>
          <a:xfrm>
            <a:off x="4572001" y="223051"/>
            <a:ext cx="9269048" cy="542679"/>
            <a:chOff x="-62524" y="217501"/>
            <a:chExt cx="9269048" cy="542679"/>
          </a:xfrm>
        </p:grpSpPr>
        <p:sp>
          <p:nvSpPr>
            <p:cNvPr id="4501" name="Google Shape;4501;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117"/>
          <p:cNvGrpSpPr/>
          <p:nvPr/>
        </p:nvGrpSpPr>
        <p:grpSpPr>
          <a:xfrm>
            <a:off x="-4697049" y="4377776"/>
            <a:ext cx="9269048" cy="542679"/>
            <a:chOff x="-62524" y="217501"/>
            <a:chExt cx="9269048" cy="542679"/>
          </a:xfrm>
        </p:grpSpPr>
        <p:sp>
          <p:nvSpPr>
            <p:cNvPr id="4504" name="Google Shape;4504;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6" name="Google Shape;4506;p117"/>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7"/>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17"/>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7"/>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z-Blank, with ASU network pattern edges — black">
  <p:cSld name="CUSTOM_22_1_1_1_1_1_1_1_1_1_1_1_1_1_1_1_1_1_1_2">
    <p:bg>
      <p:bgPr>
        <a:solidFill>
          <a:schemeClr val="dk1"/>
        </a:solidFill>
        <a:effectLst/>
      </p:bgPr>
    </p:bg>
    <p:spTree>
      <p:nvGrpSpPr>
        <p:cNvPr id="1" name="Shape 4510"/>
        <p:cNvGrpSpPr/>
        <p:nvPr/>
      </p:nvGrpSpPr>
      <p:grpSpPr>
        <a:xfrm>
          <a:off x="0" y="0"/>
          <a:ext cx="0" cy="0"/>
          <a:chOff x="0" y="0"/>
          <a:chExt cx="0" cy="0"/>
        </a:xfrm>
      </p:grpSpPr>
      <p:grpSp>
        <p:nvGrpSpPr>
          <p:cNvPr id="4511" name="Google Shape;4511;p118"/>
          <p:cNvGrpSpPr/>
          <p:nvPr/>
        </p:nvGrpSpPr>
        <p:grpSpPr>
          <a:xfrm rot="10218403">
            <a:off x="-675851" y="-1262943"/>
            <a:ext cx="3264305" cy="2910457"/>
            <a:chOff x="1572350" y="1151675"/>
            <a:chExt cx="4851050" cy="4325200"/>
          </a:xfrm>
        </p:grpSpPr>
        <p:sp>
          <p:nvSpPr>
            <p:cNvPr id="4512" name="Google Shape;4512;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118"/>
          <p:cNvGrpSpPr/>
          <p:nvPr/>
        </p:nvGrpSpPr>
        <p:grpSpPr>
          <a:xfrm>
            <a:off x="6196822" y="2757208"/>
            <a:ext cx="3264272" cy="2910427"/>
            <a:chOff x="1572350" y="1151675"/>
            <a:chExt cx="4851050" cy="4325200"/>
          </a:xfrm>
        </p:grpSpPr>
        <p:sp>
          <p:nvSpPr>
            <p:cNvPr id="4557" name="Google Shape;4557;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18"/>
          <p:cNvGrpSpPr/>
          <p:nvPr/>
        </p:nvGrpSpPr>
        <p:grpSpPr>
          <a:xfrm rot="-2700000">
            <a:off x="11566" y="3977770"/>
            <a:ext cx="1755181" cy="1699685"/>
            <a:chOff x="1196600" y="239100"/>
            <a:chExt cx="2608450" cy="2525975"/>
          </a:xfrm>
        </p:grpSpPr>
        <p:sp>
          <p:nvSpPr>
            <p:cNvPr id="4602" name="Google Shape;4602;p118"/>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8"/>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8"/>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8"/>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8"/>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8"/>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8"/>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8"/>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8"/>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8"/>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8"/>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8"/>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8"/>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8"/>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8"/>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118"/>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8"/>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8"/>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8"/>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cSld name="CUSTOM_30">
    <p:spTree>
      <p:nvGrpSpPr>
        <p:cNvPr id="1" name="Shape 4630"/>
        <p:cNvGrpSpPr/>
        <p:nvPr/>
      </p:nvGrpSpPr>
      <p:grpSpPr>
        <a:xfrm>
          <a:off x="0" y="0"/>
          <a:ext cx="0" cy="0"/>
          <a:chOff x="0" y="0"/>
          <a:chExt cx="0" cy="0"/>
        </a:xfrm>
      </p:grpSpPr>
      <p:graphicFrame>
        <p:nvGraphicFramePr>
          <p:cNvPr id="4631" name="Google Shape;4631;p120"/>
          <p:cNvGraphicFramePr/>
          <p:nvPr>
            <p:extLst>
              <p:ext uri="{D42A27DB-BD31-4B8C-83A1-F6EECF244321}">
                <p14:modId xmlns:p14="http://schemas.microsoft.com/office/powerpoint/2010/main" val="2767649681"/>
              </p:ext>
            </p:extLst>
          </p:nvPr>
        </p:nvGraphicFramePr>
        <p:xfrm>
          <a:off x="419007" y="1003232"/>
          <a:ext cx="6127275" cy="3907490"/>
        </p:xfrm>
        <a:graphic>
          <a:graphicData uri="http://schemas.openxmlformats.org/drawingml/2006/table">
            <a:tbl>
              <a:tblPr>
                <a:noFill/>
                <a:tableStyleId>{C9D0A139-A388-4AB7-8CF6-93BC545BE00A}</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t>Primary colors</a:t>
                      </a:r>
                      <a:r>
                        <a:rPr lang="en" sz="800"/>
                        <a:t>. These should be your first color choices and used more prominently than secondary colors</a:t>
                      </a:r>
                      <a:endParaRPr sz="8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191919"/>
                          </a:solidFill>
                        </a:rPr>
                        <a:t>ASU Gold</a:t>
                      </a:r>
                      <a:endParaRPr sz="700" b="1">
                        <a:solidFill>
                          <a:srgbClr val="191919"/>
                        </a:solidFill>
                      </a:endParaRPr>
                    </a:p>
                    <a:p>
                      <a:pPr marL="0" lvl="0" indent="0" algn="l" rtl="0">
                        <a:spcBef>
                          <a:spcPts val="0"/>
                        </a:spcBef>
                        <a:spcAft>
                          <a:spcPts val="0"/>
                        </a:spcAft>
                        <a:buNone/>
                      </a:pPr>
                      <a:r>
                        <a:rPr lang="en" sz="700">
                          <a:solidFill>
                            <a:srgbClr val="191919"/>
                          </a:solidFill>
                        </a:rPr>
                        <a:t>#FFC627</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t>Secondary colors</a:t>
                      </a:r>
                      <a:r>
                        <a:rPr lang="en" sz="600"/>
                        <a:t>. Use as accents. Only use in addition to primary. May not to be used without primary brand colors. </a:t>
                      </a:r>
                      <a:endParaRPr sz="6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Gree</a:t>
                      </a:r>
                      <a:r>
                        <a:rPr lang="en" sz="700" b="1">
                          <a:solidFill>
                            <a:srgbClr val="191919"/>
                          </a:solidFill>
                        </a:rPr>
                        <a:t>n</a:t>
                      </a:r>
                      <a:r>
                        <a:rPr lang="en" sz="700" u="none" strike="noStrike" cap="none">
                          <a:solidFill>
                            <a:srgbClr val="191919"/>
                          </a:solidFill>
                        </a:rPr>
                        <a:t> #78BE20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Blue</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#00A3E0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#FF7F32</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Copper</a:t>
                      </a:r>
                      <a:endParaRPr sz="700">
                        <a:solidFill>
                          <a:srgbClr val="191919"/>
                        </a:solidFill>
                      </a:endParaRPr>
                    </a:p>
                    <a:p>
                      <a:pPr marL="0" lvl="0" indent="0" algn="l" rtl="0">
                        <a:spcBef>
                          <a:spcPts val="0"/>
                        </a:spcBef>
                        <a:spcAft>
                          <a:spcPts val="0"/>
                        </a:spcAft>
                        <a:buNone/>
                      </a:pPr>
                      <a:r>
                        <a:rPr lang="en" sz="700">
                          <a:solidFill>
                            <a:srgbClr val="191919"/>
                          </a:solidFill>
                        </a:rPr>
                        <a:t>#AF674B</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Turquoise</a:t>
                      </a:r>
                      <a:endParaRPr sz="700">
                        <a:solidFill>
                          <a:srgbClr val="191919"/>
                        </a:solidFill>
                      </a:endParaRPr>
                    </a:p>
                    <a:p>
                      <a:pPr marL="0" lvl="0" indent="0" algn="l" rtl="0">
                        <a:spcBef>
                          <a:spcPts val="0"/>
                        </a:spcBef>
                        <a:spcAft>
                          <a:spcPts val="0"/>
                        </a:spcAft>
                        <a:buNone/>
                      </a:pPr>
                      <a:r>
                        <a:rPr lang="en" sz="700">
                          <a:solidFill>
                            <a:srgbClr val="191919"/>
                          </a:solidFill>
                        </a:rPr>
                        <a:t>#4AB7C4</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Pink</a:t>
                      </a:r>
                      <a:endParaRPr sz="700">
                        <a:solidFill>
                          <a:srgbClr val="191919"/>
                        </a:solidFill>
                      </a:endParaRPr>
                    </a:p>
                    <a:p>
                      <a:pPr marL="0" lvl="0" indent="0" algn="l" rtl="0">
                        <a:spcBef>
                          <a:spcPts val="0"/>
                        </a:spcBef>
                        <a:spcAft>
                          <a:spcPts val="0"/>
                        </a:spcAft>
                        <a:buNone/>
                      </a:pPr>
                      <a:r>
                        <a:rPr lang="en" sz="700">
                          <a:solidFill>
                            <a:srgbClr val="191919"/>
                          </a:solidFill>
                        </a:rPr>
                        <a:t>#E74973</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Gray</a:t>
                      </a:r>
                      <a:endParaRPr sz="700" b="1">
                        <a:solidFill>
                          <a:srgbClr val="191919"/>
                        </a:solidFill>
                      </a:endParaRPr>
                    </a:p>
                    <a:p>
                      <a:pPr marL="0" lvl="0" indent="0" algn="l" rtl="0">
                        <a:spcBef>
                          <a:spcPts val="0"/>
                        </a:spcBef>
                        <a:spcAft>
                          <a:spcPts val="0"/>
                        </a:spcAft>
                        <a:buNone/>
                      </a:pPr>
                      <a:r>
                        <a:rPr lang="en" sz="700">
                          <a:solidFill>
                            <a:srgbClr val="191919"/>
                          </a:solidFill>
                        </a:rPr>
                        <a:t>#747474</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t>ASU Grayscale. </a:t>
                      </a:r>
                      <a:r>
                        <a:rPr lang="en" sz="500"/>
                        <a:t>For text, line and fill colors. ASU Gray is a part of this scale.</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t>ASU Black</a:t>
                      </a:r>
                      <a:endParaRPr sz="700" b="1"/>
                    </a:p>
                    <a:p>
                      <a:pPr marL="0" lvl="0" indent="0" algn="l" rtl="0">
                        <a:spcBef>
                          <a:spcPts val="0"/>
                        </a:spcBef>
                        <a:spcAft>
                          <a:spcPts val="0"/>
                        </a:spcAft>
                        <a:buNone/>
                      </a:pPr>
                      <a:r>
                        <a:rPr lang="en" sz="700"/>
                        <a:t>#000000</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1</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#191919</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2</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#484848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Gray</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#747474</a:t>
                      </a:r>
                      <a:br>
                        <a:rPr lang="en" sz="700" u="none" strike="noStrike" cap="none">
                          <a:solidFill>
                            <a:srgbClr val="191919"/>
                          </a:solidFill>
                        </a:rPr>
                      </a:br>
                      <a:r>
                        <a:rPr lang="en" sz="700" u="none" strike="noStrike" cap="none">
                          <a:solidFill>
                            <a:srgbClr val="191919"/>
                          </a:solidFill>
                        </a:rPr>
                        <a:t>(</a:t>
                      </a:r>
                      <a:r>
                        <a:rPr lang="en" sz="700">
                          <a:solidFill>
                            <a:srgbClr val="191919"/>
                          </a:solidFill>
                        </a:rPr>
                        <a:t>Gray 3)</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4</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#BFBFBF</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5</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#D0D0D0</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6</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#E8E8E8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a:t>
                      </a:r>
                      <a:r>
                        <a:rPr lang="en" sz="700" b="1">
                          <a:solidFill>
                            <a:srgbClr val="191919"/>
                          </a:solidFill>
                        </a:rPr>
                        <a:t>7</a:t>
                      </a:r>
                      <a:r>
                        <a:rPr lang="en" sz="700" u="none" strike="noStrike" cap="none">
                          <a:solidFill>
                            <a:srgbClr val="191919"/>
                          </a:solidFill>
                        </a:rPr>
                        <a:t> #FAFAFA</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#FFFFFF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t>Color tints.</a:t>
                      </a:r>
                      <a:r>
                        <a:rPr lang="en" sz="500"/>
                        <a:t> Brand palette tint variations for use in data visualizations and spreadsheets</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dirty="0"/>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dirty="0"/>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Gold</a:t>
                      </a:r>
                      <a:endParaRPr sz="700"/>
                    </a:p>
                    <a:p>
                      <a:pPr marL="0" marR="0" lvl="0" indent="0" algn="l" rtl="0">
                        <a:lnSpc>
                          <a:spcPct val="100000"/>
                        </a:lnSpc>
                        <a:spcBef>
                          <a:spcPts val="0"/>
                        </a:spcBef>
                        <a:spcAft>
                          <a:spcPts val="0"/>
                        </a:spcAft>
                        <a:buClr>
                          <a:srgbClr val="000000"/>
                        </a:buClr>
                        <a:buSzPts val="900"/>
                        <a:buFont typeface="Arial"/>
                        <a:buNone/>
                      </a:pPr>
                      <a:r>
                        <a:rPr lang="en" sz="700"/>
                        <a:t>#FFF1C9</a:t>
                      </a:r>
                      <a:endParaRPr sz="700"/>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Maroon</a:t>
                      </a:r>
                      <a:endParaRPr sz="700"/>
                    </a:p>
                    <a:p>
                      <a:pPr marL="0" marR="0" lvl="0" indent="0" algn="l" rtl="0">
                        <a:lnSpc>
                          <a:spcPct val="100000"/>
                        </a:lnSpc>
                        <a:spcBef>
                          <a:spcPts val="0"/>
                        </a:spcBef>
                        <a:spcAft>
                          <a:spcPts val="0"/>
                        </a:spcAft>
                        <a:buClr>
                          <a:srgbClr val="000000"/>
                        </a:buClr>
                        <a:buSzPts val="900"/>
                        <a:buFont typeface="Arial"/>
                        <a:buNone/>
                      </a:pPr>
                      <a:r>
                        <a:rPr lang="en" sz="700"/>
                        <a:t>#DFC9CF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Blue</a:t>
                      </a:r>
                      <a:endParaRPr sz="700"/>
                    </a:p>
                    <a:p>
                      <a:pPr marL="0" marR="0" lvl="0" indent="0" algn="l" rtl="0">
                        <a:lnSpc>
                          <a:spcPct val="100000"/>
                        </a:lnSpc>
                        <a:spcBef>
                          <a:spcPts val="0"/>
                        </a:spcBef>
                        <a:spcAft>
                          <a:spcPts val="0"/>
                        </a:spcAft>
                        <a:buClr>
                          <a:srgbClr val="000000"/>
                        </a:buClr>
                        <a:buSzPts val="900"/>
                        <a:buFont typeface="Arial"/>
                        <a:buNone/>
                      </a:pPr>
                      <a:r>
                        <a:rPr lang="en" sz="700"/>
                        <a:t>#D6F0FA</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Copper</a:t>
                      </a:r>
                      <a:endParaRPr sz="700">
                        <a:solidFill>
                          <a:srgbClr val="191919"/>
                        </a:solidFill>
                      </a:endParaRPr>
                    </a:p>
                    <a:p>
                      <a:pPr marL="0" lvl="0" indent="0" algn="l" rtl="0">
                        <a:spcBef>
                          <a:spcPts val="0"/>
                        </a:spcBef>
                        <a:spcAft>
                          <a:spcPts val="0"/>
                        </a:spcAft>
                        <a:buNone/>
                      </a:pPr>
                      <a:r>
                        <a:rPr lang="en" sz="700">
                          <a:solidFill>
                            <a:srgbClr val="191919"/>
                          </a:solidFill>
                        </a:rPr>
                        <a:t>#EBD9D2</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Turquoise </a:t>
                      </a:r>
                      <a:endParaRPr sz="700">
                        <a:solidFill>
                          <a:srgbClr val="191919"/>
                        </a:solidFill>
                      </a:endParaRPr>
                    </a:p>
                    <a:p>
                      <a:pPr marL="0" lvl="0" indent="0" algn="l" rtl="0">
                        <a:spcBef>
                          <a:spcPts val="0"/>
                        </a:spcBef>
                        <a:spcAft>
                          <a:spcPts val="0"/>
                        </a:spcAft>
                        <a:buNone/>
                      </a:pPr>
                      <a:r>
                        <a:rPr lang="en" sz="700">
                          <a:solidFill>
                            <a:srgbClr val="191919"/>
                          </a:solidFill>
                        </a:rPr>
                        <a:t>#D2EDF0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dirty="0">
                          <a:solidFill>
                            <a:srgbClr val="191919"/>
                          </a:solidFill>
                        </a:rPr>
                        <a:t>25% ASU Pink </a:t>
                      </a:r>
                      <a:endParaRPr sz="700" dirty="0">
                        <a:solidFill>
                          <a:srgbClr val="191919"/>
                        </a:solidFill>
                      </a:endParaRPr>
                    </a:p>
                    <a:p>
                      <a:pPr marL="0" lvl="0" indent="0" algn="l" rtl="0">
                        <a:spcBef>
                          <a:spcPts val="0"/>
                        </a:spcBef>
                        <a:spcAft>
                          <a:spcPts val="0"/>
                        </a:spcAft>
                        <a:buNone/>
                      </a:pPr>
                      <a:r>
                        <a:rPr lang="en" sz="700" dirty="0">
                          <a:solidFill>
                            <a:srgbClr val="191919"/>
                          </a:solidFill>
                        </a:rPr>
                        <a:t>#F9D1DC</a:t>
                      </a:r>
                      <a:endParaRPr sz="700" dirty="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dirty="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2" name="Google Shape;4632;p120"/>
          <p:cNvGraphicFramePr/>
          <p:nvPr>
            <p:extLst>
              <p:ext uri="{D42A27DB-BD31-4B8C-83A1-F6EECF244321}">
                <p14:modId xmlns:p14="http://schemas.microsoft.com/office/powerpoint/2010/main" val="2811807656"/>
              </p:ext>
            </p:extLst>
          </p:nvPr>
        </p:nvGraphicFramePr>
        <p:xfrm>
          <a:off x="5969457" y="4050235"/>
          <a:ext cx="1023025" cy="821125"/>
        </p:xfrm>
        <a:graphic>
          <a:graphicData uri="http://schemas.openxmlformats.org/drawingml/2006/table">
            <a:tbl>
              <a:tblPr>
                <a:noFill/>
                <a:tableStyleId>{C9D0A139-A388-4AB7-8CF6-93BC545BE00A}</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dirty="0"/>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lvl="0" indent="0" algn="l" rtl="0">
                        <a:spcBef>
                          <a:spcPts val="0"/>
                        </a:spcBef>
                        <a:spcAft>
                          <a:spcPts val="0"/>
                        </a:spcAft>
                        <a:buNone/>
                      </a:pPr>
                      <a:r>
                        <a:rPr lang="en" sz="600" b="1">
                          <a:solidFill>
                            <a:srgbClr val="191919"/>
                          </a:solidFill>
                        </a:rPr>
                        <a:t>Error Red</a:t>
                      </a:r>
                      <a:endParaRPr sz="600" b="1">
                        <a:solidFill>
                          <a:srgbClr val="191919"/>
                        </a:solidFill>
                      </a:endParaRPr>
                    </a:p>
                    <a:p>
                      <a:pPr marL="0" lvl="0" indent="0" algn="l" rtl="0">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marL="0" lvl="0" indent="0" algn="l" rtl="0">
                        <a:spcBef>
                          <a:spcPts val="0"/>
                        </a:spcBef>
                        <a:spcAft>
                          <a:spcPts val="0"/>
                        </a:spcAft>
                        <a:buNone/>
                      </a:pPr>
                      <a:r>
                        <a:rPr lang="en" sz="600" b="1">
                          <a:solidFill>
                            <a:srgbClr val="191919"/>
                          </a:solidFill>
                        </a:rPr>
                        <a:t>For digital use only</a:t>
                      </a:r>
                      <a:r>
                        <a:rPr lang="en" sz="600">
                          <a:solidFill>
                            <a:srgbClr val="191919"/>
                          </a:solidFill>
                        </a:rPr>
                        <a:t> to indicate system errors, issues or negative number values.</a:t>
                      </a:r>
                      <a:endParaRPr sz="700"/>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dirty="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633" name="Google Shape;4633;p120"/>
          <p:cNvSpPr txBox="1"/>
          <p:nvPr/>
        </p:nvSpPr>
        <p:spPr>
          <a:xfrm>
            <a:off x="424925" y="315900"/>
            <a:ext cx="8294400" cy="443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191919"/>
                </a:solidFill>
              </a:rPr>
              <a:t>ASU color palette </a:t>
            </a:r>
            <a:endParaRPr sz="3200" b="1">
              <a:solidFill>
                <a:srgbClr val="19191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Agenda — black">
  <p:cSld name="CUSTOM_20_1_3">
    <p:bg>
      <p:bgPr>
        <a:solidFill>
          <a:schemeClr val="dk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20625" y="320050"/>
            <a:ext cx="2935200" cy="4508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40" name="Google Shape;40;p10"/>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2500" b="0" i="0" u="none" strike="noStrike" cap="none">
                <a:solidFill>
                  <a:srgbClr val="FFC627"/>
                </a:solidFill>
                <a:latin typeface="Arial"/>
                <a:ea typeface="Arial"/>
                <a:cs typeface="Arial"/>
                <a:sym typeface="Arial"/>
              </a:rPr>
              <a:t>{</a:t>
            </a:r>
            <a:endParaRPr sz="1100" b="0" i="0" u="none" strike="noStrike" cap="none">
              <a:solidFill>
                <a:srgbClr val="FFC627"/>
              </a:solidFill>
              <a:latin typeface="Arial"/>
              <a:ea typeface="Arial"/>
              <a:cs typeface="Arial"/>
              <a:sym typeface="Arial"/>
            </a:endParaRPr>
          </a:p>
        </p:txBody>
      </p:sp>
      <p:sp>
        <p:nvSpPr>
          <p:cNvPr id="41" name="Google Shape;41;p10"/>
          <p:cNvSpPr txBox="1">
            <a:spLocks noGrp="1"/>
          </p:cNvSpPr>
          <p:nvPr>
            <p:ph type="subTitle" idx="1"/>
          </p:nvPr>
        </p:nvSpPr>
        <p:spPr>
          <a:xfrm>
            <a:off x="4937750" y="319950"/>
            <a:ext cx="3867900" cy="45081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800"/>
              </a:spcBef>
              <a:spcAft>
                <a:spcPts val="0"/>
              </a:spcAft>
              <a:buClr>
                <a:schemeClr val="lt1"/>
              </a:buClr>
              <a:buSzPts val="2000"/>
              <a:buNone/>
              <a:defRPr b="1">
                <a:solidFill>
                  <a:schemeClr val="lt1"/>
                </a:solidFill>
              </a:defRPr>
            </a:lvl2pPr>
            <a:lvl3pPr lvl="2" rtl="0">
              <a:lnSpc>
                <a:spcPct val="115000"/>
              </a:lnSpc>
              <a:spcBef>
                <a:spcPts val="800"/>
              </a:spcBef>
              <a:spcAft>
                <a:spcPts val="0"/>
              </a:spcAft>
              <a:buClr>
                <a:schemeClr val="lt1"/>
              </a:buClr>
              <a:buSzPts val="2000"/>
              <a:buNone/>
              <a:defRPr b="1">
                <a:solidFill>
                  <a:schemeClr val="lt1"/>
                </a:solidFill>
              </a:defRPr>
            </a:lvl3pPr>
            <a:lvl4pPr lvl="3" rtl="0">
              <a:lnSpc>
                <a:spcPct val="115000"/>
              </a:lnSpc>
              <a:spcBef>
                <a:spcPts val="800"/>
              </a:spcBef>
              <a:spcAft>
                <a:spcPts val="0"/>
              </a:spcAft>
              <a:buClr>
                <a:schemeClr val="lt1"/>
              </a:buClr>
              <a:buSzPts val="2000"/>
              <a:buNone/>
              <a:defRPr b="1">
                <a:solidFill>
                  <a:schemeClr val="lt1"/>
                </a:solidFill>
              </a:defRPr>
            </a:lvl4pPr>
            <a:lvl5pPr lvl="4" rtl="0">
              <a:lnSpc>
                <a:spcPct val="115000"/>
              </a:lnSpc>
              <a:spcBef>
                <a:spcPts val="800"/>
              </a:spcBef>
              <a:spcAft>
                <a:spcPts val="0"/>
              </a:spcAft>
              <a:buClr>
                <a:schemeClr val="lt1"/>
              </a:buClr>
              <a:buSzPts val="2000"/>
              <a:buNone/>
              <a:defRPr b="1">
                <a:solidFill>
                  <a:schemeClr val="lt1"/>
                </a:solidFill>
              </a:defRPr>
            </a:lvl5pPr>
            <a:lvl6pPr lvl="5" rtl="0">
              <a:lnSpc>
                <a:spcPct val="115000"/>
              </a:lnSpc>
              <a:spcBef>
                <a:spcPts val="800"/>
              </a:spcBef>
              <a:spcAft>
                <a:spcPts val="0"/>
              </a:spcAft>
              <a:buClr>
                <a:schemeClr val="lt1"/>
              </a:buClr>
              <a:buSzPts val="2000"/>
              <a:buNone/>
              <a:defRPr b="1">
                <a:solidFill>
                  <a:schemeClr val="lt1"/>
                </a:solidFill>
              </a:defRPr>
            </a:lvl6pPr>
            <a:lvl7pPr lvl="6" rtl="0">
              <a:lnSpc>
                <a:spcPct val="115000"/>
              </a:lnSpc>
              <a:spcBef>
                <a:spcPts val="800"/>
              </a:spcBef>
              <a:spcAft>
                <a:spcPts val="0"/>
              </a:spcAft>
              <a:buClr>
                <a:schemeClr val="lt1"/>
              </a:buClr>
              <a:buSzPts val="2000"/>
              <a:buNone/>
              <a:defRPr b="1">
                <a:solidFill>
                  <a:schemeClr val="lt1"/>
                </a:solidFill>
              </a:defRPr>
            </a:lvl7pPr>
            <a:lvl8pPr lvl="7" rtl="0">
              <a:lnSpc>
                <a:spcPct val="115000"/>
              </a:lnSpc>
              <a:spcBef>
                <a:spcPts val="800"/>
              </a:spcBef>
              <a:spcAft>
                <a:spcPts val="0"/>
              </a:spcAft>
              <a:buClr>
                <a:schemeClr val="lt1"/>
              </a:buClr>
              <a:buSzPts val="2000"/>
              <a:buNone/>
              <a:defRPr b="1">
                <a:solidFill>
                  <a:schemeClr val="lt1"/>
                </a:solidFill>
              </a:defRPr>
            </a:lvl8pPr>
            <a:lvl9pPr lvl="8" rtl="0">
              <a:lnSpc>
                <a:spcPct val="115000"/>
              </a:lnSpc>
              <a:spcBef>
                <a:spcPts val="800"/>
              </a:spcBef>
              <a:spcAft>
                <a:spcPts val="800"/>
              </a:spcAft>
              <a:buClr>
                <a:schemeClr val="lt1"/>
              </a:buClr>
              <a:buSzPts val="2000"/>
              <a:buNone/>
              <a:defRPr b="1">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cSld name="CUSTOM_20_1_1">
    <p:bg>
      <p:bgPr>
        <a:solidFill>
          <a:schemeClr val="lt2"/>
        </a:solidFill>
        <a:effectLst/>
      </p:bgPr>
    </p:bg>
    <p:spTree>
      <p:nvGrpSpPr>
        <p:cNvPr id="1" name="Shape 42"/>
        <p:cNvGrpSpPr/>
        <p:nvPr/>
      </p:nvGrpSpPr>
      <p:grpSpPr>
        <a:xfrm>
          <a:off x="0" y="0"/>
          <a:ext cx="0" cy="0"/>
          <a:chOff x="0" y="0"/>
          <a:chExt cx="0" cy="0"/>
        </a:xfrm>
      </p:grpSpPr>
      <p:sp>
        <p:nvSpPr>
          <p:cNvPr id="43" name="Google Shape;43;p11"/>
          <p:cNvSpPr txBox="1"/>
          <p:nvPr/>
        </p:nvSpPr>
        <p:spPr>
          <a:xfrm>
            <a:off x="2411725" y="1579270"/>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 slide options</a:t>
            </a:r>
            <a:endParaRPr sz="7200" b="1">
              <a:solidFill>
                <a:srgbClr val="FFFFFF"/>
              </a:solidFill>
              <a:highlight>
                <a:srgbClr val="191919"/>
              </a:highlight>
            </a:endParaRPr>
          </a:p>
        </p:txBody>
      </p:sp>
      <p:sp>
        <p:nvSpPr>
          <p:cNvPr id="44" name="Google Shape;44;p11"/>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Section intro — black">
  <p:cSld name="CUSTOM_19_1_1">
    <p:bg>
      <p:bgPr>
        <a:solidFill>
          <a:schemeClr val="dk1"/>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47" name="Google Shape;47;p12"/>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Section intro — gold">
  <p:cSld name="CUSTOM_20_1_2">
    <p:bg>
      <p:bgPr>
        <a:solidFill>
          <a:schemeClr val="accent1"/>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573025" y="4724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pic>
        <p:nvPicPr>
          <p:cNvPr id="50" name="Google Shape;50;p13" descr="ASU_Horiz_RGB_Digital_MaroonGold.png"/>
          <p:cNvPicPr preferRelativeResize="0"/>
          <p:nvPr/>
        </p:nvPicPr>
        <p:blipFill rotWithShape="1">
          <a:blip r:embed="rId2">
            <a:alphaModFix/>
          </a:blip>
          <a:srcRect l="3729" t="13552" r="59274" b="16227"/>
          <a:stretch/>
        </p:blipFill>
        <p:spPr>
          <a:xfrm>
            <a:off x="8116825" y="4576775"/>
            <a:ext cx="867900" cy="45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25" y="320050"/>
            <a:ext cx="8411400" cy="4551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20900" y="994550"/>
            <a:ext cx="8384700" cy="38334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dk1"/>
              </a:buClr>
              <a:buSzPts val="2000"/>
              <a:buChar char="●"/>
              <a:defRPr sz="2000">
                <a:solidFill>
                  <a:schemeClr val="dk1"/>
                </a:solidFill>
              </a:defRPr>
            </a:lvl1pPr>
            <a:lvl2pPr marL="914400" lvl="1" indent="-355600">
              <a:lnSpc>
                <a:spcPct val="115000"/>
              </a:lnSpc>
              <a:spcBef>
                <a:spcPts val="800"/>
              </a:spcBef>
              <a:spcAft>
                <a:spcPts val="0"/>
              </a:spcAft>
              <a:buClr>
                <a:schemeClr val="dk1"/>
              </a:buClr>
              <a:buSzPts val="2000"/>
              <a:buChar char="○"/>
              <a:defRPr sz="2000">
                <a:solidFill>
                  <a:schemeClr val="dk1"/>
                </a:solidFill>
              </a:defRPr>
            </a:lvl2pPr>
            <a:lvl3pPr marL="1371600" lvl="2" indent="-355600">
              <a:lnSpc>
                <a:spcPct val="115000"/>
              </a:lnSpc>
              <a:spcBef>
                <a:spcPts val="800"/>
              </a:spcBef>
              <a:spcAft>
                <a:spcPts val="0"/>
              </a:spcAft>
              <a:buClr>
                <a:schemeClr val="dk1"/>
              </a:buClr>
              <a:buSzPts val="2000"/>
              <a:buChar char="■"/>
              <a:defRPr sz="2000">
                <a:solidFill>
                  <a:schemeClr val="dk1"/>
                </a:solidFill>
              </a:defRPr>
            </a:lvl3pPr>
            <a:lvl4pPr marL="1828800" lvl="3" indent="-355600">
              <a:lnSpc>
                <a:spcPct val="115000"/>
              </a:lnSpc>
              <a:spcBef>
                <a:spcPts val="800"/>
              </a:spcBef>
              <a:spcAft>
                <a:spcPts val="0"/>
              </a:spcAft>
              <a:buClr>
                <a:schemeClr val="dk1"/>
              </a:buClr>
              <a:buSzPts val="2000"/>
              <a:buChar char="●"/>
              <a:defRPr sz="2000">
                <a:solidFill>
                  <a:schemeClr val="dk1"/>
                </a:solidFill>
              </a:defRPr>
            </a:lvl4pPr>
            <a:lvl5pPr marL="2286000" lvl="4" indent="-355600">
              <a:lnSpc>
                <a:spcPct val="115000"/>
              </a:lnSpc>
              <a:spcBef>
                <a:spcPts val="800"/>
              </a:spcBef>
              <a:spcAft>
                <a:spcPts val="0"/>
              </a:spcAft>
              <a:buClr>
                <a:schemeClr val="dk1"/>
              </a:buClr>
              <a:buSzPts val="2000"/>
              <a:buChar char="○"/>
              <a:defRPr sz="2000">
                <a:solidFill>
                  <a:schemeClr val="dk1"/>
                </a:solidFill>
              </a:defRPr>
            </a:lvl5pPr>
            <a:lvl6pPr marL="2743200" lvl="5" indent="-355600">
              <a:lnSpc>
                <a:spcPct val="115000"/>
              </a:lnSpc>
              <a:spcBef>
                <a:spcPts val="800"/>
              </a:spcBef>
              <a:spcAft>
                <a:spcPts val="0"/>
              </a:spcAft>
              <a:buClr>
                <a:schemeClr val="dk1"/>
              </a:buClr>
              <a:buSzPts val="2000"/>
              <a:buChar char="■"/>
              <a:defRPr sz="2000">
                <a:solidFill>
                  <a:schemeClr val="dk1"/>
                </a:solidFill>
              </a:defRPr>
            </a:lvl6pPr>
            <a:lvl7pPr marL="3200400" lvl="6" indent="-355600">
              <a:lnSpc>
                <a:spcPct val="115000"/>
              </a:lnSpc>
              <a:spcBef>
                <a:spcPts val="800"/>
              </a:spcBef>
              <a:spcAft>
                <a:spcPts val="0"/>
              </a:spcAft>
              <a:buClr>
                <a:schemeClr val="dk1"/>
              </a:buClr>
              <a:buSzPts val="2000"/>
              <a:buChar char="●"/>
              <a:defRPr sz="2000">
                <a:solidFill>
                  <a:schemeClr val="dk1"/>
                </a:solidFill>
              </a:defRPr>
            </a:lvl7pPr>
            <a:lvl8pPr marL="3657600" lvl="7" indent="-355600">
              <a:lnSpc>
                <a:spcPct val="115000"/>
              </a:lnSpc>
              <a:spcBef>
                <a:spcPts val="800"/>
              </a:spcBef>
              <a:spcAft>
                <a:spcPts val="0"/>
              </a:spcAft>
              <a:buClr>
                <a:schemeClr val="dk1"/>
              </a:buClr>
              <a:buSzPts val="2000"/>
              <a:buChar char="○"/>
              <a:defRPr sz="2000">
                <a:solidFill>
                  <a:schemeClr val="dk1"/>
                </a:solidFill>
              </a:defRPr>
            </a:lvl8pPr>
            <a:lvl9pPr marL="4114800" lvl="8" indent="-355600">
              <a:lnSpc>
                <a:spcPct val="115000"/>
              </a:lnSpc>
              <a:spcBef>
                <a:spcPts val="800"/>
              </a:spcBef>
              <a:spcAft>
                <a:spcPts val="800"/>
              </a:spcAft>
              <a:buClr>
                <a:schemeClr val="dk1"/>
              </a:buClr>
              <a:buSzPts val="2000"/>
              <a:buChar char="■"/>
              <a:defRPr sz="2000">
                <a:solidFill>
                  <a:schemeClr val="dk1"/>
                </a:solidFill>
              </a:defRPr>
            </a:lvl9pPr>
          </a:lstStyle>
          <a:p>
            <a:endParaRPr/>
          </a:p>
        </p:txBody>
      </p:sp>
      <p:sp>
        <p:nvSpPr>
          <p:cNvPr id="8" name="Google Shape;8;p1"/>
          <p:cNvSpPr txBox="1"/>
          <p:nvPr/>
        </p:nvSpPr>
        <p:spPr>
          <a:xfrm>
            <a:off x="7762875" y="5007025"/>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202</a:t>
            </a:r>
            <a:r>
              <a:rPr lang="en" sz="400">
                <a:solidFill>
                  <a:schemeClr val="lt2"/>
                </a:solidFill>
              </a:rPr>
              <a:t>3 </a:t>
            </a:r>
            <a:r>
              <a:rPr lang="en" sz="400" i="0" u="none" strike="noStrike" cap="none">
                <a:solidFill>
                  <a:schemeClr val="lt2"/>
                </a:solidFill>
              </a:rPr>
              <a:t>Arizona Board of Regents</a:t>
            </a:r>
            <a:endParaRPr sz="400" i="0" u="none" strike="noStrike" cap="none">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8" r:id="rId15"/>
    <p:sldLayoutId id="2147483672" r:id="rId16"/>
    <p:sldLayoutId id="2147483674" r:id="rId17"/>
    <p:sldLayoutId id="2147483675" r:id="rId18"/>
    <p:sldLayoutId id="2147483676" r:id="rId19"/>
    <p:sldLayoutId id="2147483678" r:id="rId20"/>
    <p:sldLayoutId id="2147483679" r:id="rId21"/>
    <p:sldLayoutId id="2147483686" r:id="rId22"/>
    <p:sldLayoutId id="2147483688" r:id="rId23"/>
    <p:sldLayoutId id="2147483689" r:id="rId24"/>
    <p:sldLayoutId id="2147483691" r:id="rId25"/>
    <p:sldLayoutId id="2147483710" r:id="rId26"/>
    <p:sldLayoutId id="2147483728" r:id="rId27"/>
    <p:sldLayoutId id="2147483731" r:id="rId28"/>
    <p:sldLayoutId id="2147483732" r:id="rId29"/>
    <p:sldLayoutId id="2147483733" r:id="rId30"/>
    <p:sldLayoutId id="2147483734" r:id="rId31"/>
    <p:sldLayoutId id="2147483736" r:id="rId32"/>
    <p:sldLayoutId id="2147483742" r:id="rId33"/>
    <p:sldLayoutId id="2147483744" r:id="rId34"/>
    <p:sldLayoutId id="2147483746"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6" r:id="rId5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athworks/MATLAB-Simulink-Challenge-Project-Hub/tree/main/projects/Energy%20Management%20for%20a%202-Motor%20BEV%20using%20Model-Predictive%20Control"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99"/>
        <p:cNvGrpSpPr/>
        <p:nvPr/>
      </p:nvGrpSpPr>
      <p:grpSpPr>
        <a:xfrm>
          <a:off x="0" y="0"/>
          <a:ext cx="0" cy="0"/>
          <a:chOff x="0" y="0"/>
          <a:chExt cx="0" cy="0"/>
        </a:xfrm>
      </p:grpSpPr>
      <p:pic>
        <p:nvPicPr>
          <p:cNvPr id="4700" name="Google Shape;4700;p128"/>
          <p:cNvPicPr preferRelativeResize="0"/>
          <p:nvPr/>
        </p:nvPicPr>
        <p:blipFill rotWithShape="1">
          <a:blip r:embed="rId3">
            <a:alphaModFix/>
          </a:blip>
          <a:srcRect b="21470"/>
          <a:stretch/>
        </p:blipFill>
        <p:spPr>
          <a:xfrm>
            <a:off x="0" y="-2225"/>
            <a:ext cx="9144003" cy="4042649"/>
          </a:xfrm>
          <a:prstGeom prst="rect">
            <a:avLst/>
          </a:prstGeom>
          <a:noFill/>
          <a:ln>
            <a:noFill/>
          </a:ln>
        </p:spPr>
      </p:pic>
      <p:sp>
        <p:nvSpPr>
          <p:cNvPr id="4701" name="Google Shape;4701;p128"/>
          <p:cNvSpPr txBox="1">
            <a:spLocks noGrp="1"/>
          </p:cNvSpPr>
          <p:nvPr>
            <p:ph type="ctrTitle"/>
          </p:nvPr>
        </p:nvSpPr>
        <p:spPr>
          <a:xfrm>
            <a:off x="420625" y="663677"/>
            <a:ext cx="8411700" cy="264897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Model-Predictive Control based Energy Management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and Analysis of Dual-Motor Electric Vehicles</a:t>
            </a:r>
          </a:p>
        </p:txBody>
      </p:sp>
      <p:sp>
        <p:nvSpPr>
          <p:cNvPr id="4702" name="Google Shape;4702;p128"/>
          <p:cNvSpPr txBox="1">
            <a:spLocks noGrp="1"/>
          </p:cNvSpPr>
          <p:nvPr>
            <p:ph type="body" idx="1"/>
          </p:nvPr>
        </p:nvSpPr>
        <p:spPr>
          <a:xfrm>
            <a:off x="6968612" y="4161787"/>
            <a:ext cx="1335342" cy="636072"/>
          </a:xfrm>
          <a:prstGeom prst="rect">
            <a:avLst/>
          </a:prstGeom>
        </p:spPr>
        <p:txBody>
          <a:bodyPr spcFirstLastPara="1" wrap="square" lIns="0" tIns="0" rIns="0" bIns="0" anchor="t" anchorCtr="0">
            <a:spAutoFit/>
          </a:bodyPr>
          <a:lstStyle/>
          <a:p>
            <a:pPr marL="0" lvl="0" indent="0" algn="ctr" rtl="0">
              <a:spcBef>
                <a:spcPts val="0"/>
              </a:spcBef>
              <a:spcAft>
                <a:spcPts val="800"/>
              </a:spcAft>
              <a:buNone/>
            </a:pPr>
            <a:r>
              <a:rPr lang="en" sz="1400" b="0" dirty="0">
                <a:latin typeface="Times New Roman" panose="02020603050405020304" pitchFamily="18" charset="0"/>
                <a:cs typeface="Times New Roman" panose="02020603050405020304" pitchFamily="18" charset="0"/>
              </a:rPr>
              <a:t>Presented by:</a:t>
            </a:r>
          </a:p>
          <a:p>
            <a:pPr marL="0" lvl="0" indent="0" algn="ctr" rtl="0">
              <a:spcBef>
                <a:spcPts val="0"/>
              </a:spcBef>
              <a:spcAft>
                <a:spcPts val="800"/>
              </a:spcAft>
              <a:buNone/>
            </a:pPr>
            <a:r>
              <a:rPr lang="en" sz="1400" b="0" dirty="0">
                <a:latin typeface="Times New Roman" panose="02020603050405020304" pitchFamily="18" charset="0"/>
                <a:cs typeface="Times New Roman" panose="02020603050405020304" pitchFamily="18" charset="0"/>
              </a:rPr>
              <a:t>Harsh Gangwar</a:t>
            </a:r>
            <a:endParaRPr sz="1400" b="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8FEF101-CC30-766E-C7C5-B44854555FB1}"/>
              </a:ext>
            </a:extLst>
          </p:cNvPr>
          <p:cNvSpPr txBox="1"/>
          <p:nvPr/>
        </p:nvSpPr>
        <p:spPr>
          <a:xfrm>
            <a:off x="4483510" y="4047164"/>
            <a:ext cx="1726755" cy="1169551"/>
          </a:xfrm>
          <a:prstGeom prst="rect">
            <a:avLst/>
          </a:prstGeom>
          <a:noFill/>
        </p:spPr>
        <p:txBody>
          <a:bodyPr wrap="none" rtlCol="0">
            <a:spAutoFit/>
          </a:bodyPr>
          <a:lstStyle/>
          <a:p>
            <a:r>
              <a:rPr lang="en-US" dirty="0"/>
              <a:t>Faculty Committee:</a:t>
            </a:r>
          </a:p>
          <a:p>
            <a:pPr algn="ct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Dr. Yan Chen, Chair</a:t>
            </a:r>
            <a:b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b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Dr. Junfeng Zhao</a:t>
            </a:r>
            <a:b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b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Dr. Dajiang Suo</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Approach</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01235"/>
            <a:ext cx="8384700" cy="4272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latin typeface="Times New Roman" panose="02020603050405020304" pitchFamily="18" charset="0"/>
                <a:cs typeface="Times New Roman" panose="02020603050405020304" pitchFamily="18" charset="0"/>
              </a:rPr>
              <a:t>Virtual Vehicle Composer</a:t>
            </a:r>
          </a:p>
          <a:p>
            <a:pPr marL="0" indent="0">
              <a:spcAft>
                <a:spcPts val="800"/>
              </a:spcAft>
              <a:buClr>
                <a:schemeClr val="bg1"/>
              </a:buClr>
              <a:buNone/>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0" indent="0">
              <a:spcAft>
                <a:spcPts val="800"/>
              </a:spcAft>
              <a:buClr>
                <a:schemeClr val="bg1"/>
              </a:buClr>
              <a:buNone/>
            </a:pPr>
            <a:endParaRPr lang="en-US" dirty="0">
              <a:solidFill>
                <a:schemeClr val="bg1"/>
              </a:solidFill>
              <a:latin typeface="Times New Roman" panose="02020603050405020304" pitchFamily="18" charset="0"/>
              <a:cs typeface="Times New Roman" panose="02020603050405020304" pitchFamily="18" charset="0"/>
            </a:endParaRPr>
          </a:p>
          <a:p>
            <a:pPr marL="0" indent="0">
              <a:spcAft>
                <a:spcPts val="800"/>
              </a:spcAft>
              <a:buClr>
                <a:schemeClr val="bg1"/>
              </a:buClr>
              <a:buNone/>
            </a:pPr>
            <a:endParaRPr lang="en-US" dirty="0">
              <a:solidFill>
                <a:schemeClr val="bg1"/>
              </a:solidFill>
              <a:latin typeface="Times New Roman" panose="02020603050405020304" pitchFamily="18" charset="0"/>
              <a:cs typeface="Times New Roman" panose="02020603050405020304" pitchFamily="18" charset="0"/>
            </a:endParaRPr>
          </a:p>
          <a:p>
            <a:pPr marL="342900" indent="-342900">
              <a:spcAft>
                <a:spcPts val="800"/>
              </a:spcAft>
              <a:buClr>
                <a:schemeClr val="bg1"/>
              </a:buClr>
            </a:pPr>
            <a:r>
              <a:rPr lang="en-US" dirty="0">
                <a:solidFill>
                  <a:schemeClr val="bg1"/>
                </a:solidFill>
                <a:highlight>
                  <a:srgbClr val="800000"/>
                </a:highlight>
                <a:latin typeface="Times New Roman" panose="02020603050405020304" pitchFamily="18" charset="0"/>
                <a:cs typeface="Times New Roman" panose="02020603050405020304" pitchFamily="18" charset="0"/>
              </a:rPr>
              <a:t>Key Features</a:t>
            </a: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Fuel Economy Analysis: Evaluate fuel efficiency of the vehicle.</a:t>
            </a: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Battery State of Charge: Monitor and analyze battery charge levels.</a:t>
            </a: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 Drive Cycle Tracking: Assess vehicle performance across different driving conditions.</a:t>
            </a:r>
          </a:p>
        </p:txBody>
      </p:sp>
      <p:pic>
        <p:nvPicPr>
          <p:cNvPr id="3" name="Picture 2" descr="Simulink Model&#10;">
            <a:extLst>
              <a:ext uri="{FF2B5EF4-FFF2-40B4-BE49-F238E27FC236}">
                <a16:creationId xmlns:a16="http://schemas.microsoft.com/office/drawing/2014/main" id="{D91E3438-EE6B-29E2-CE30-C621A2422E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7528" y="801235"/>
            <a:ext cx="4452465" cy="2034529"/>
          </a:xfrm>
          <a:prstGeom prst="rect">
            <a:avLst/>
          </a:prstGeom>
          <a:noFill/>
          <a:ln>
            <a:noFill/>
          </a:ln>
        </p:spPr>
      </p:pic>
    </p:spTree>
    <p:extLst>
      <p:ext uri="{BB962C8B-B14F-4D97-AF65-F5344CB8AC3E}">
        <p14:creationId xmlns:p14="http://schemas.microsoft.com/office/powerpoint/2010/main" val="1807995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Vehicle Configuration</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796413"/>
            <a:ext cx="8384700" cy="428071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Powertrain Architecture: Battery-electric (EV-2M).</a:t>
            </a: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Drivetrain</a:t>
            </a: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Braking System</a:t>
            </a: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Battery Management System</a:t>
            </a:r>
          </a:p>
        </p:txBody>
      </p:sp>
      <p:pic>
        <p:nvPicPr>
          <p:cNvPr id="4" name="Picture 3" descr="A diagram of a power supply system&#10;&#10;Description automatically generated">
            <a:extLst>
              <a:ext uri="{FF2B5EF4-FFF2-40B4-BE49-F238E27FC236}">
                <a16:creationId xmlns:a16="http://schemas.microsoft.com/office/drawing/2014/main" id="{9AD46A83-5C6E-21BC-8748-0DFB91D8B46A}"/>
              </a:ext>
            </a:extLst>
          </p:cNvPr>
          <p:cNvPicPr>
            <a:picLocks noChangeAspect="1"/>
          </p:cNvPicPr>
          <p:nvPr/>
        </p:nvPicPr>
        <p:blipFill>
          <a:blip r:embed="rId3"/>
          <a:stretch>
            <a:fillRect/>
          </a:stretch>
        </p:blipFill>
        <p:spPr>
          <a:xfrm>
            <a:off x="4348422" y="1630802"/>
            <a:ext cx="4297941" cy="2542991"/>
          </a:xfrm>
          <a:prstGeom prst="rect">
            <a:avLst/>
          </a:prstGeom>
        </p:spPr>
      </p:pic>
    </p:spTree>
    <p:extLst>
      <p:ext uri="{BB962C8B-B14F-4D97-AF65-F5344CB8AC3E}">
        <p14:creationId xmlns:p14="http://schemas.microsoft.com/office/powerpoint/2010/main" val="76622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Approach</a:t>
            </a:r>
            <a:endParaRPr lang="en-US"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272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a:solidFill>
                  <a:schemeClr val="bg1"/>
                </a:solidFill>
                <a:highlight>
                  <a:srgbClr val="800000"/>
                </a:highlight>
                <a:latin typeface="Times New Roman" panose="02020603050405020304" pitchFamily="18" charset="0"/>
                <a:cs typeface="Times New Roman" panose="02020603050405020304" pitchFamily="18" charset="0"/>
              </a:rPr>
              <a:t>Drive Cycle:</a:t>
            </a:r>
          </a:p>
          <a:p>
            <a:pPr marL="342900" indent="-342900">
              <a:spcAft>
                <a:spcPts val="800"/>
              </a:spcAft>
              <a:buClr>
                <a:schemeClr val="bg1"/>
              </a:buClr>
            </a:pPr>
            <a:endParaRPr lang="en-US">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r>
              <a:rPr lang="en-US">
                <a:solidFill>
                  <a:schemeClr val="bg1"/>
                </a:solidFill>
                <a:latin typeface="Times New Roman" panose="02020603050405020304" pitchFamily="18" charset="0"/>
                <a:cs typeface="Times New Roman" panose="02020603050405020304" pitchFamily="18" charset="0"/>
              </a:rPr>
              <a:t>Apart from this we also verified our controller on WLTP-3 and US-06 drive cycles.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B5FFD2C-F1BB-0763-ABA0-8553BB387FFE}"/>
              </a:ext>
            </a:extLst>
          </p:cNvPr>
          <p:cNvSpPr txBox="1"/>
          <p:nvPr/>
        </p:nvSpPr>
        <p:spPr>
          <a:xfrm>
            <a:off x="1713510" y="3640497"/>
            <a:ext cx="5899372" cy="369332"/>
          </a:xfrm>
          <a:prstGeom prst="rect">
            <a:avLst/>
          </a:prstGeom>
          <a:noFill/>
        </p:spPr>
        <p:txBody>
          <a:bodyPr wrap="none" rtlCol="0">
            <a:spAutoFit/>
          </a:bodyPr>
          <a:lstStyle/>
          <a:p>
            <a:r>
              <a:rPr lang="en-US" sz="1800">
                <a:solidFill>
                  <a:schemeClr val="bg1"/>
                </a:solidFill>
                <a:effectLst/>
                <a:latin typeface="Times New Roman" panose="02020603050405020304" pitchFamily="18" charset="0"/>
                <a:ea typeface="Arial" panose="020B0604020202020204" pitchFamily="34" charset="0"/>
              </a:rPr>
              <a:t>Fig- US EPA Urban Dynamometer Driving Schedule (</a:t>
            </a:r>
            <a:r>
              <a:rPr lang="en-US">
                <a:solidFill>
                  <a:schemeClr val="bg1"/>
                </a:solidFill>
              </a:rPr>
              <a:t>FTP-75)</a:t>
            </a:r>
            <a:endParaRPr lang="en-US" dirty="0">
              <a:solidFill>
                <a:schemeClr val="bg1"/>
              </a:solidFill>
            </a:endParaRPr>
          </a:p>
        </p:txBody>
      </p:sp>
      <p:pic>
        <p:nvPicPr>
          <p:cNvPr id="7" name="Picture 6">
            <a:extLst>
              <a:ext uri="{FF2B5EF4-FFF2-40B4-BE49-F238E27FC236}">
                <a16:creationId xmlns:a16="http://schemas.microsoft.com/office/drawing/2014/main" id="{6CD8B0AF-ADF3-8B99-740B-10DE76254E17}"/>
              </a:ext>
            </a:extLst>
          </p:cNvPr>
          <p:cNvPicPr>
            <a:picLocks noChangeAspect="1"/>
          </p:cNvPicPr>
          <p:nvPr/>
        </p:nvPicPr>
        <p:blipFill rotWithShape="1">
          <a:blip r:embed="rId3"/>
          <a:srcRect l="4451" b="14716"/>
          <a:stretch/>
        </p:blipFill>
        <p:spPr>
          <a:xfrm>
            <a:off x="2259380" y="1340716"/>
            <a:ext cx="4625240" cy="2288591"/>
          </a:xfrm>
          <a:prstGeom prst="rect">
            <a:avLst/>
          </a:prstGeom>
        </p:spPr>
      </p:pic>
    </p:spTree>
    <p:extLst>
      <p:ext uri="{BB962C8B-B14F-4D97-AF65-F5344CB8AC3E}">
        <p14:creationId xmlns:p14="http://schemas.microsoft.com/office/powerpoint/2010/main" val="66541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Dynamics System vs Predictive Model</a:t>
            </a:r>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272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latin typeface="Times New Roman" panose="02020603050405020304" pitchFamily="18" charset="0"/>
                <a:cs typeface="Times New Roman" panose="02020603050405020304" pitchFamily="18" charset="0"/>
              </a:rPr>
              <a:t>Simulink's Vehicle Body 3DOF Longitudinal block: Calculates longitudinal, vertical, and pitch motion.</a:t>
            </a:r>
          </a:p>
          <a:p>
            <a:pPr marL="800100" lvl="1" indent="-342900">
              <a:spcAft>
                <a:spcPts val="800"/>
              </a:spcAft>
              <a:buClr>
                <a:schemeClr val="bg1"/>
              </a:buClr>
              <a:buFont typeface="Wingdings" panose="05000000000000000000" pitchFamily="2" charset="2"/>
              <a:buChar char="Ø"/>
            </a:pPr>
            <a:r>
              <a:rPr lang="en-US" dirty="0">
                <a:solidFill>
                  <a:srgbClr val="ECECEC"/>
                </a:solidFill>
                <a:latin typeface="Times New Roman" panose="02020603050405020304" pitchFamily="18" charset="0"/>
                <a:cs typeface="Times New Roman" panose="02020603050405020304" pitchFamily="18" charset="0"/>
              </a:rPr>
              <a:t>Accounts for body mass, tire model, road </a:t>
            </a:r>
          </a:p>
          <a:p>
            <a:pPr marL="457200" lvl="1" indent="0">
              <a:spcAft>
                <a:spcPts val="800"/>
              </a:spcAft>
              <a:buClr>
                <a:schemeClr val="bg1"/>
              </a:buClr>
              <a:buNone/>
            </a:pPr>
            <a:r>
              <a:rPr lang="en-US" dirty="0">
                <a:solidFill>
                  <a:srgbClr val="ECECEC"/>
                </a:solidFill>
                <a:latin typeface="Times New Roman" panose="02020603050405020304" pitchFamily="18" charset="0"/>
                <a:cs typeface="Times New Roman" panose="02020603050405020304" pitchFamily="18" charset="0"/>
              </a:rPr>
              <a:t>incline, and axle weight distribution.</a:t>
            </a:r>
          </a:p>
          <a:p>
            <a:pPr marL="342900" indent="-342900">
              <a:spcAft>
                <a:spcPts val="800"/>
              </a:spcAft>
              <a:buClr>
                <a:schemeClr val="bg1"/>
              </a:buClr>
            </a:pPr>
            <a:r>
              <a:rPr lang="en-US" dirty="0">
                <a:solidFill>
                  <a:srgbClr val="ECECEC"/>
                </a:solidFill>
                <a:latin typeface="Times New Roman" panose="02020603050405020304" pitchFamily="18" charset="0"/>
                <a:cs typeface="Times New Roman" panose="02020603050405020304" pitchFamily="18" charset="0"/>
              </a:rPr>
              <a:t>Predictive model: Governed solely by the </a:t>
            </a:r>
          </a:p>
          <a:p>
            <a:pPr marL="0" indent="0">
              <a:spcAft>
                <a:spcPts val="800"/>
              </a:spcAft>
              <a:buClr>
                <a:schemeClr val="bg1"/>
              </a:buClr>
              <a:buNone/>
            </a:pPr>
            <a:r>
              <a:rPr lang="en-US" dirty="0">
                <a:solidFill>
                  <a:srgbClr val="ECECEC"/>
                </a:solidFill>
                <a:latin typeface="Times New Roman" panose="02020603050405020304" pitchFamily="18" charset="0"/>
                <a:cs typeface="Times New Roman" panose="02020603050405020304" pitchFamily="18" charset="0"/>
              </a:rPr>
              <a:t>	longitudinal equation of motion.</a:t>
            </a:r>
          </a:p>
          <a:p>
            <a:pPr marL="800100" lvl="1" indent="-342900">
              <a:spcAft>
                <a:spcPts val="800"/>
              </a:spcAft>
              <a:buClr>
                <a:schemeClr val="bg1"/>
              </a:buClr>
              <a:buFont typeface="Wingdings" panose="05000000000000000000" pitchFamily="2" charset="2"/>
              <a:buChar char="Ø"/>
            </a:pPr>
            <a:r>
              <a:rPr lang="en-US" dirty="0">
                <a:solidFill>
                  <a:srgbClr val="ECECEC"/>
                </a:solidFill>
                <a:latin typeface="Times New Roman" panose="02020603050405020304" pitchFamily="18" charset="0"/>
                <a:cs typeface="Times New Roman" panose="02020603050405020304" pitchFamily="18" charset="0"/>
              </a:rPr>
              <a:t>Considers body mass, aerodynamic drag,</a:t>
            </a:r>
          </a:p>
          <a:p>
            <a:pPr marL="457200" lvl="1" indent="0">
              <a:spcAft>
                <a:spcPts val="800"/>
              </a:spcAft>
              <a:buClr>
                <a:schemeClr val="bg1"/>
              </a:buClr>
              <a:buNone/>
            </a:pPr>
            <a:r>
              <a:rPr lang="en-US" dirty="0">
                <a:solidFill>
                  <a:srgbClr val="ECECEC"/>
                </a:solidFill>
                <a:latin typeface="Times New Roman" panose="02020603050405020304" pitchFamily="18" charset="0"/>
                <a:cs typeface="Times New Roman" panose="02020603050405020304" pitchFamily="18" charset="0"/>
              </a:rPr>
              <a:t> and rolling resistance factors.</a:t>
            </a: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anose="05000000000000000000" pitchFamily="2" charset="2"/>
              <a:buChar char="Ø"/>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A9525BF-E0FC-4774-DFE8-87E6C60F63C5}"/>
              </a:ext>
            </a:extLst>
          </p:cNvPr>
          <p:cNvPicPr>
            <a:picLocks noChangeAspect="1"/>
          </p:cNvPicPr>
          <p:nvPr/>
        </p:nvPicPr>
        <p:blipFill>
          <a:blip r:embed="rId3"/>
          <a:stretch>
            <a:fillRect/>
          </a:stretch>
        </p:blipFill>
        <p:spPr>
          <a:xfrm>
            <a:off x="5942175" y="3751855"/>
            <a:ext cx="2159780" cy="1040710"/>
          </a:xfrm>
          <a:prstGeom prst="rect">
            <a:avLst/>
          </a:prstGeom>
        </p:spPr>
      </p:pic>
      <p:pic>
        <p:nvPicPr>
          <p:cNvPr id="8" name="Picture 7" descr="A diagram of a car&#10;&#10;Description automatically generated">
            <a:extLst>
              <a:ext uri="{FF2B5EF4-FFF2-40B4-BE49-F238E27FC236}">
                <a16:creationId xmlns:a16="http://schemas.microsoft.com/office/drawing/2014/main" id="{6F4DF447-196B-6DB6-D1F6-9B2B6B07474E}"/>
              </a:ext>
            </a:extLst>
          </p:cNvPr>
          <p:cNvPicPr>
            <a:picLocks noChangeAspect="1"/>
          </p:cNvPicPr>
          <p:nvPr/>
        </p:nvPicPr>
        <p:blipFill>
          <a:blip r:embed="rId4"/>
          <a:stretch>
            <a:fillRect/>
          </a:stretch>
        </p:blipFill>
        <p:spPr>
          <a:xfrm>
            <a:off x="5942175" y="1462984"/>
            <a:ext cx="2047619" cy="1514286"/>
          </a:xfrm>
          <a:prstGeom prst="rect">
            <a:avLst/>
          </a:prstGeom>
        </p:spPr>
      </p:pic>
    </p:spTree>
    <p:extLst>
      <p:ext uri="{BB962C8B-B14F-4D97-AF65-F5344CB8AC3E}">
        <p14:creationId xmlns:p14="http://schemas.microsoft.com/office/powerpoint/2010/main" val="1629011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Driver Block</a:t>
            </a:r>
          </a:p>
        </p:txBody>
      </p:sp>
      <mc:AlternateContent xmlns:mc="http://schemas.openxmlformats.org/markup-compatibility/2006" xmlns:a14="http://schemas.microsoft.com/office/drawing/2010/main">
        <mc:Choice Requires="a14">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272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latin typeface="Times New Roman" panose="02020603050405020304" pitchFamily="18" charset="0"/>
                    <a:cs typeface="Times New Roman" panose="02020603050405020304" pitchFamily="18" charset="0"/>
                  </a:rPr>
                  <a:t>Simulink's Longitudinal driver block implements a longitudinal speed-tracking controller. Based on reference and feedback velocities, the block generates normalized acceleration and braking commands that can vary from 0 to 1.</a:t>
                </a:r>
                <a:endParaRPr lang="en-US" i="1" dirty="0">
                  <a:solidFill>
                    <a:schemeClr val="bg1"/>
                  </a:solidFill>
                  <a:latin typeface="Cambria Math" panose="02040503050406030204" pitchFamily="18" charset="0"/>
                </a:endParaRPr>
              </a:p>
              <a:p>
                <a:pPr marL="342900" indent="-342900">
                  <a:spcAft>
                    <a:spcPts val="800"/>
                  </a:spcAft>
                  <a:buClr>
                    <a:schemeClr val="bg1"/>
                  </a:buClr>
                </a:pPr>
                <a14:m>
                  <m:oMath xmlns:m="http://schemas.openxmlformats.org/officeDocument/2006/math">
                    <m:r>
                      <a:rPr lang="en-US" i="1">
                        <a:solidFill>
                          <a:schemeClr val="bg1"/>
                        </a:solidFill>
                        <a:latin typeface="Cambria Math" panose="02040503050406030204" pitchFamily="18" charset="0"/>
                      </a:rPr>
                      <m:t>𝑦</m:t>
                    </m:r>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𝐾</m:t>
                            </m:r>
                          </m:e>
                          <m:sub>
                            <m:r>
                              <a:rPr lang="en-US" i="1">
                                <a:solidFill>
                                  <a:schemeClr val="bg1"/>
                                </a:solidFill>
                                <a:latin typeface="Cambria Math" panose="02040503050406030204" pitchFamily="18" charset="0"/>
                              </a:rPr>
                              <m:t>𝑓𝑓</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m:rPr>
                                <m:nor/>
                              </m:rPr>
                              <a:rPr lang="en-US">
                                <a:solidFill>
                                  <a:schemeClr val="bg1"/>
                                </a:solidFill>
                              </a:rPr>
                              <m:t>nom</m:t>
                            </m:r>
                            <m:r>
                              <m:rPr>
                                <m:nor/>
                              </m:rPr>
                              <a:rPr lang="en-US">
                                <a:solidFill>
                                  <a:schemeClr val="bg1"/>
                                </a:solidFill>
                              </a:rPr>
                              <m:t> </m:t>
                            </m:r>
                          </m:sub>
                        </m:sSub>
                      </m:den>
                    </m:f>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m:rPr>
                            <m:nor/>
                          </m:rPr>
                          <a:rPr lang="en-US">
                            <a:solidFill>
                              <a:schemeClr val="bg1"/>
                            </a:solidFill>
                          </a:rPr>
                          <m:t>ref</m:t>
                        </m:r>
                        <m:r>
                          <m:rPr>
                            <m:nor/>
                          </m:rPr>
                          <a:rPr lang="en-US">
                            <a:solidFill>
                              <a:schemeClr val="bg1"/>
                            </a:solidFill>
                          </a:rPr>
                          <m:t> </m:t>
                        </m:r>
                      </m:sub>
                    </m:sSub>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𝐾</m:t>
                            </m:r>
                          </m:e>
                          <m:sub>
                            <m:r>
                              <a:rPr lang="en-US" i="1">
                                <a:solidFill>
                                  <a:schemeClr val="bg1"/>
                                </a:solidFill>
                                <a:latin typeface="Cambria Math" panose="02040503050406030204" pitchFamily="18" charset="0"/>
                              </a:rPr>
                              <m:t>𝑝</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m:rPr>
                                <m:nor/>
                              </m:rPr>
                              <a:rPr lang="en-US">
                                <a:solidFill>
                                  <a:schemeClr val="bg1"/>
                                </a:solidFill>
                              </a:rPr>
                              <m:t>ref</m:t>
                            </m:r>
                            <m:r>
                              <m:rPr>
                                <m:nor/>
                              </m:rPr>
                              <a:rPr lang="en-US">
                                <a:solidFill>
                                  <a:schemeClr val="bg1"/>
                                </a:solidFill>
                              </a:rPr>
                              <m:t> </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m:rPr>
                                <m:nor/>
                              </m:rPr>
                              <a:rPr lang="en-US">
                                <a:solidFill>
                                  <a:schemeClr val="bg1"/>
                                </a:solidFill>
                              </a:rPr>
                              <m:t>nom</m:t>
                            </m:r>
                            <m:r>
                              <m:rPr>
                                <m:nor/>
                              </m:rPr>
                              <a:rPr lang="en-US">
                                <a:solidFill>
                                  <a:schemeClr val="bg1"/>
                                </a:solidFill>
                              </a:rPr>
                              <m:t> </m:t>
                            </m:r>
                          </m:sub>
                        </m:sSub>
                      </m:den>
                    </m:f>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𝐾</m:t>
                                </m:r>
                              </m:e>
                              <m:sub>
                                <m:r>
                                  <a:rPr lang="en-US" i="1">
                                    <a:solidFill>
                                      <a:schemeClr val="bg1"/>
                                    </a:solidFill>
                                    <a:latin typeface="Cambria Math" panose="02040503050406030204" pitchFamily="18" charset="0"/>
                                  </a:rPr>
                                  <m:t>𝑖</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m:rPr>
                                    <m:nor/>
                                  </m:rPr>
                                  <a:rPr lang="en-US">
                                    <a:solidFill>
                                      <a:schemeClr val="bg1"/>
                                    </a:solidFill>
                                  </a:rPr>
                                  <m:t>ref</m:t>
                                </m:r>
                                <m:r>
                                  <m:rPr>
                                    <m:nor/>
                                  </m:rPr>
                                  <a:rPr lang="en-US">
                                    <a:solidFill>
                                      <a:schemeClr val="bg1"/>
                                    </a:solidFill>
                                  </a:rPr>
                                  <m:t> </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m:rPr>
                                    <m:nor/>
                                  </m:rPr>
                                  <a:rPr lang="en-US">
                                    <a:solidFill>
                                      <a:schemeClr val="bg1"/>
                                    </a:solidFill>
                                  </a:rPr>
                                  <m:t>nom</m:t>
                                </m:r>
                                <m:r>
                                  <m:rPr>
                                    <m:nor/>
                                  </m:rPr>
                                  <a:rPr lang="en-US">
                                    <a:solidFill>
                                      <a:schemeClr val="bg1"/>
                                    </a:solidFill>
                                  </a:rPr>
                                  <m:t> </m:t>
                                </m:r>
                              </m:sub>
                            </m:sSub>
                          </m:den>
                        </m:f>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𝐾</m:t>
                            </m:r>
                          </m:e>
                          <m:sub>
                            <m:r>
                              <m:rPr>
                                <m:nor/>
                              </m:rPr>
                              <a:rPr lang="en-US">
                                <a:solidFill>
                                  <a:schemeClr val="bg1"/>
                                </a:solidFill>
                              </a:rPr>
                              <m:t>aw</m:t>
                            </m:r>
                            <m:r>
                              <m:rPr>
                                <m:nor/>
                              </m:rPr>
                              <a:rPr lang="en-US">
                                <a:solidFill>
                                  <a:schemeClr val="bg1"/>
                                </a:solidFill>
                              </a:rPr>
                              <m:t> </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m:rPr>
                                <m:nor/>
                              </m:rPr>
                              <a:rPr lang="en-US">
                                <a:solidFill>
                                  <a:schemeClr val="bg1"/>
                                </a:solidFill>
                              </a:rPr>
                              <m:t>out</m:t>
                            </m:r>
                            <m:r>
                              <m:rPr>
                                <m:nor/>
                              </m:rPr>
                              <a:rPr lang="en-US">
                                <a:solidFill>
                                  <a:schemeClr val="bg1"/>
                                </a:solidFill>
                              </a:rPr>
                              <m:t> </m:t>
                            </m:r>
                          </m:sub>
                        </m:sSub>
                      </m:e>
                    </m:d>
                    <m:r>
                      <a:rPr lang="en-US" i="1">
                        <a:solidFill>
                          <a:schemeClr val="bg1"/>
                        </a:solidFill>
                        <a:latin typeface="Cambria Math" panose="02040503050406030204" pitchFamily="18" charset="0"/>
                      </a:rPr>
                      <m:t>𝑑𝑡</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𝐾</m:t>
                        </m:r>
                      </m:e>
                      <m:sub>
                        <m:r>
                          <a:rPr lang="en-US" i="1">
                            <a:solidFill>
                              <a:schemeClr val="bg1"/>
                            </a:solidFill>
                            <a:latin typeface="Cambria Math" panose="02040503050406030204" pitchFamily="18" charset="0"/>
                          </a:rPr>
                          <m:t>𝑔</m:t>
                        </m:r>
                      </m:sub>
                    </m:sSub>
                    <m:r>
                      <a:rPr lang="en-US" i="1">
                        <a:solidFill>
                          <a:schemeClr val="bg1"/>
                        </a:solidFill>
                        <a:latin typeface="Cambria Math" panose="02040503050406030204" pitchFamily="18" charset="0"/>
                      </a:rPr>
                      <m:t>𝜃</m:t>
                    </m:r>
                  </m:oMath>
                </a14:m>
                <a:endParaRPr lang="en-US" dirty="0">
                  <a:solidFill>
                    <a:schemeClr val="bg1"/>
                  </a:solidFill>
                  <a:latin typeface="Times New Roman" panose="02020603050405020304" pitchFamily="18" charset="0"/>
                  <a:cs typeface="Times New Roman" panose="02020603050405020304" pitchFamily="18" charset="0"/>
                </a:endParaRPr>
              </a:p>
              <a:p>
                <a:pPr marL="457200" lvl="1" indent="0">
                  <a:spcAft>
                    <a:spcPts val="800"/>
                  </a:spcAft>
                  <a:buClr>
                    <a:schemeClr val="bg1"/>
                  </a:buClr>
                  <a:buNone/>
                </a:pPr>
                <a:r>
                  <a:rPr lang="en-US" dirty="0">
                    <a:solidFill>
                      <a:schemeClr val="bg1"/>
                    </a:solidFill>
                    <a:latin typeface="Times New Roman" panose="02020603050405020304" pitchFamily="18" charset="0"/>
                    <a:cs typeface="Times New Roman" panose="02020603050405020304" pitchFamily="18" charset="0"/>
                  </a:rPr>
                  <a:t>Where:</a:t>
                </a:r>
              </a:p>
              <a:p>
                <a:pPr marL="457200" lvl="1" indent="0">
                  <a:lnSpc>
                    <a:spcPct val="100000"/>
                  </a:lnSpc>
                  <a:spcBef>
                    <a:spcPts val="0"/>
                  </a:spcBef>
                  <a:spcAft>
                    <a:spcPts val="800"/>
                  </a:spcAft>
                  <a:buClr>
                    <a:schemeClr val="bg1"/>
                  </a:buClr>
                  <a:buNone/>
                </a:pPr>
                <a:r>
                  <a:rPr lang="en-US" dirty="0">
                    <a:solidFill>
                      <a:srgbClr val="ECECEC"/>
                    </a:solidFill>
                    <a:latin typeface="Times New Roman" panose="02020603050405020304" pitchFamily="18" charset="0"/>
                    <a:cs typeface="Times New Roman" panose="02020603050405020304" pitchFamily="18" charset="0"/>
                  </a:rPr>
                  <a:t>          </a:t>
                </a:r>
                <a14:m>
                  <m:oMath xmlns:m="http://schemas.openxmlformats.org/officeDocument/2006/math">
                    <m:eqArr>
                      <m:eqArrPr>
                        <m:ctrlPr>
                          <a:rPr lang="en-US" i="1" smtClean="0">
                            <a:solidFill>
                              <a:schemeClr val="tx2"/>
                            </a:solidFill>
                            <a:latin typeface="Cambria Math" panose="02040503050406030204" pitchFamily="18" charset="0"/>
                          </a:rPr>
                        </m:ctrlPr>
                      </m:eqArrPr>
                      <m:e>
                        <m:m>
                          <m:mPr>
                            <m:plcHide m:val="on"/>
                            <m:mcs>
                              <m:mc>
                                <m:mcPr>
                                  <m:count m:val="2"/>
                                  <m:mcJc m:val="center"/>
                                </m:mcPr>
                              </m:mc>
                            </m:mcs>
                            <m:ctrlPr>
                              <a:rPr lang="en-US" i="1">
                                <a:solidFill>
                                  <a:schemeClr val="tx2"/>
                                </a:solidFill>
                                <a:latin typeface="Cambria Math" panose="02040503050406030204" pitchFamily="18" charset="0"/>
                              </a:rPr>
                            </m:ctrlPr>
                          </m:mPr>
                          <m:mr>
                            <m:e/>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𝑒</m:t>
                                  </m:r>
                                </m:e>
                                <m:sub>
                                  <m:r>
                                    <a:rPr lang="en-US" i="1">
                                      <a:solidFill>
                                        <a:schemeClr val="tx2"/>
                                      </a:solidFill>
                                      <a:latin typeface="Cambria Math" panose="02040503050406030204" pitchFamily="18" charset="0"/>
                                    </a:rPr>
                                    <m:t>𝑟𝑒𝑓</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𝑣</m:t>
                                  </m:r>
                                </m:e>
                                <m:sub>
                                  <m:r>
                                    <a:rPr lang="en-US" i="1">
                                      <a:solidFill>
                                        <a:schemeClr val="tx2"/>
                                      </a:solidFill>
                                      <a:latin typeface="Cambria Math" panose="02040503050406030204" pitchFamily="18" charset="0"/>
                                    </a:rPr>
                                    <m:t>𝑟𝑒𝑓</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𝑣</m:t>
                              </m:r>
                            </m:e>
                          </m:mr>
                          <m:mr>
                            <m:e/>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𝑒</m:t>
                                  </m:r>
                                </m:e>
                                <m:sub>
                                  <m:r>
                                    <m:rPr>
                                      <m:nor/>
                                    </m:rPr>
                                    <a:rPr lang="en-US">
                                      <a:solidFill>
                                        <a:schemeClr val="tx2"/>
                                      </a:solidFill>
                                      <a:latin typeface="Times New Roman" panose="02020603050405020304" pitchFamily="18" charset="0"/>
                                      <a:cs typeface="Times New Roman" panose="02020603050405020304" pitchFamily="18" charset="0"/>
                                    </a:rPr>
                                    <m:t>out</m:t>
                                  </m:r>
                                  <m:r>
                                    <m:rPr>
                                      <m:nor/>
                                    </m:rPr>
                                    <a:rPr lang="en-US">
                                      <a:solidFill>
                                        <a:schemeClr val="tx2"/>
                                      </a:solidFill>
                                      <a:latin typeface="Times New Roman" panose="02020603050405020304" pitchFamily="18" charset="0"/>
                                      <a:cs typeface="Times New Roman" panose="02020603050405020304" pitchFamily="18" charset="0"/>
                                    </a:rPr>
                                    <m:t> </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𝑦</m:t>
                                  </m:r>
                                </m:e>
                                <m:sub>
                                  <m:r>
                                    <m:rPr>
                                      <m:nor/>
                                    </m:rPr>
                                    <a:rPr lang="en-US">
                                      <a:solidFill>
                                        <a:schemeClr val="tx2"/>
                                      </a:solidFill>
                                      <a:latin typeface="Times New Roman" panose="02020603050405020304" pitchFamily="18" charset="0"/>
                                      <a:cs typeface="Times New Roman" panose="02020603050405020304" pitchFamily="18" charset="0"/>
                                    </a:rPr>
                                    <m:t>sat</m:t>
                                  </m:r>
                                  <m:r>
                                    <m:rPr>
                                      <m:nor/>
                                    </m:rPr>
                                    <a:rPr lang="en-US">
                                      <a:solidFill>
                                        <a:schemeClr val="tx2"/>
                                      </a:solidFill>
                                      <a:latin typeface="Times New Roman" panose="02020603050405020304" pitchFamily="18" charset="0"/>
                                      <a:cs typeface="Times New Roman" panose="02020603050405020304" pitchFamily="18" charset="0"/>
                                    </a:rPr>
                                    <m:t> </m:t>
                                  </m:r>
                                </m:sub>
                              </m:sSub>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𝑦</m:t>
                              </m:r>
                            </m:e>
                          </m:mr>
                        </m:m>
                      </m:e>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𝑦</m:t>
                            </m:r>
                          </m:e>
                          <m:sub>
                            <m:r>
                              <m:rPr>
                                <m:nor/>
                              </m:rPr>
                              <a:rPr lang="en-US">
                                <a:solidFill>
                                  <a:schemeClr val="tx2"/>
                                </a:solidFill>
                                <a:latin typeface="Times New Roman" panose="02020603050405020304" pitchFamily="18" charset="0"/>
                                <a:cs typeface="Times New Roman" panose="02020603050405020304" pitchFamily="18" charset="0"/>
                              </a:rPr>
                              <m:t>sat</m:t>
                            </m:r>
                            <m:r>
                              <m:rPr>
                                <m:nor/>
                              </m:rPr>
                              <a:rPr lang="en-US">
                                <a:solidFill>
                                  <a:schemeClr val="tx2"/>
                                </a:solidFill>
                                <a:latin typeface="Times New Roman" panose="02020603050405020304" pitchFamily="18" charset="0"/>
                                <a:cs typeface="Times New Roman" panose="02020603050405020304" pitchFamily="18" charset="0"/>
                              </a:rPr>
                              <m:t> </m:t>
                            </m:r>
                          </m:sub>
                        </m:sSub>
                        <m:r>
                          <a:rPr lang="en-US" i="1">
                            <a:solidFill>
                              <a:schemeClr val="tx2"/>
                            </a:solidFill>
                            <a:latin typeface="Cambria Math" panose="02040503050406030204" pitchFamily="18" charset="0"/>
                          </a:rPr>
                          <m:t>=</m:t>
                        </m:r>
                        <m:d>
                          <m:dPr>
                            <m:begChr m:val="{"/>
                            <m:endChr m:val=""/>
                            <m:ctrlPr>
                              <a:rPr lang="en-US" i="1">
                                <a:solidFill>
                                  <a:schemeClr val="tx2"/>
                                </a:solidFill>
                                <a:latin typeface="Cambria Math" panose="02040503050406030204" pitchFamily="18" charset="0"/>
                              </a:rPr>
                            </m:ctrlPr>
                          </m:dPr>
                          <m:e>
                            <m:m>
                              <m:mPr>
                                <m:plcHide m:val="on"/>
                                <m:mcs>
                                  <m:mc>
                                    <m:mcPr>
                                      <m:count m:val="4"/>
                                      <m:mcJc m:val="center"/>
                                    </m:mcPr>
                                  </m:mc>
                                </m:mcs>
                                <m:ctrlPr>
                                  <a:rPr lang="en-US" i="1">
                                    <a:solidFill>
                                      <a:schemeClr val="tx2"/>
                                    </a:solidFill>
                                    <a:latin typeface="Cambria Math" panose="02040503050406030204" pitchFamily="18" charset="0"/>
                                  </a:rPr>
                                </m:ctrlPr>
                              </m:mPr>
                              <m:mr>
                                <m:e>
                                  <m:r>
                                    <a:rPr lang="en-US" i="1">
                                      <a:solidFill>
                                        <a:schemeClr val="tx2"/>
                                      </a:solidFill>
                                      <a:latin typeface="Cambria Math" panose="02040503050406030204" pitchFamily="18" charset="0"/>
                                    </a:rPr>
                                    <m:t>−1</m:t>
                                  </m:r>
                                </m:e>
                                <m:e/>
                                <m:e>
                                  <m:r>
                                    <a:rPr lang="en-US" i="1">
                                      <a:solidFill>
                                        <a:schemeClr val="tx2"/>
                                      </a:solidFill>
                                      <a:latin typeface="Cambria Math" panose="02040503050406030204" pitchFamily="18" charset="0"/>
                                    </a:rPr>
                                    <m:t>𝑦</m:t>
                                  </m:r>
                                </m:e>
                                <m:e>
                                  <m:r>
                                    <a:rPr lang="en-US" i="1">
                                      <a:solidFill>
                                        <a:schemeClr val="tx2"/>
                                      </a:solidFill>
                                      <a:latin typeface="Cambria Math" panose="02040503050406030204" pitchFamily="18" charset="0"/>
                                    </a:rPr>
                                    <m:t>&lt;−1</m:t>
                                  </m:r>
                                </m:e>
                              </m:mr>
                              <m:mr>
                                <m:e>
                                  <m:r>
                                    <a:rPr lang="en-US" i="1">
                                      <a:solidFill>
                                        <a:schemeClr val="tx2"/>
                                      </a:solidFill>
                                      <a:latin typeface="Cambria Math" panose="02040503050406030204" pitchFamily="18" charset="0"/>
                                    </a:rPr>
                                    <m:t>𝑦</m:t>
                                  </m:r>
                                </m:e>
                                <m:e>
                                  <m:r>
                                    <a:rPr lang="en-US" i="1">
                                      <a:solidFill>
                                        <a:schemeClr val="tx2"/>
                                      </a:solidFill>
                                      <a:latin typeface="Cambria Math" panose="02040503050406030204" pitchFamily="18" charset="0"/>
                                    </a:rPr>
                                    <m:t>−1</m:t>
                                  </m:r>
                                </m:e>
                                <m:e>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𝑦</m:t>
                                  </m:r>
                                  <m:r>
                                    <a:rPr lang="en-US" i="1">
                                      <a:solidFill>
                                        <a:schemeClr val="tx2"/>
                                      </a:solidFill>
                                      <a:latin typeface="Cambria Math" panose="02040503050406030204" pitchFamily="18" charset="0"/>
                                    </a:rPr>
                                    <m:t>≤1</m:t>
                                  </m:r>
                                </m:e>
                                <m:e/>
                              </m:mr>
                              <m:mr>
                                <m:e>
                                  <m:r>
                                    <a:rPr lang="en-US" i="1">
                                      <a:solidFill>
                                        <a:schemeClr val="tx2"/>
                                      </a:solidFill>
                                      <a:latin typeface="Cambria Math" panose="02040503050406030204" pitchFamily="18" charset="0"/>
                                    </a:rPr>
                                    <m:t>1</m:t>
                                  </m:r>
                                </m:e>
                                <m:e/>
                                <m:e>
                                  <m:r>
                                    <a:rPr lang="en-US" i="1">
                                      <a:solidFill>
                                        <a:schemeClr val="tx2"/>
                                      </a:solidFill>
                                      <a:latin typeface="Cambria Math" panose="02040503050406030204" pitchFamily="18" charset="0"/>
                                    </a:rPr>
                                    <m:t>1</m:t>
                                  </m:r>
                                </m:e>
                                <m:e>
                                  <m:r>
                                    <a:rPr lang="en-US" i="1">
                                      <a:solidFill>
                                        <a:schemeClr val="tx2"/>
                                      </a:solidFill>
                                      <a:latin typeface="Cambria Math" panose="02040503050406030204" pitchFamily="18" charset="0"/>
                                    </a:rPr>
                                    <m:t>&lt;</m:t>
                                  </m:r>
                                  <m:r>
                                    <a:rPr lang="en-US" i="1">
                                      <a:solidFill>
                                        <a:schemeClr val="tx2"/>
                                      </a:solidFill>
                                      <a:latin typeface="Cambria Math" panose="02040503050406030204" pitchFamily="18" charset="0"/>
                                    </a:rPr>
                                    <m:t>𝑦</m:t>
                                  </m:r>
                                </m:e>
                              </m:mr>
                            </m:m>
                          </m:e>
                        </m:d>
                      </m:e>
                    </m:eqArr>
                  </m:oMath>
                </a14:m>
                <a:endParaRPr lang="en-US" dirty="0">
                  <a:solidFill>
                    <a:srgbClr val="ECECEC"/>
                  </a:solidFill>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anose="05000000000000000000" pitchFamily="2" charset="2"/>
                  <a:buChar char="Ø"/>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p:txBody>
          </p:sp>
        </mc:Choice>
        <mc:Fallback xmlns="">
          <p:sp>
            <p:nvSpPr>
              <p:cNvPr id="2" name="Google Shape;5202;p179">
                <a:extLst>
                  <a:ext uri="{FF2B5EF4-FFF2-40B4-BE49-F238E27FC236}">
                    <a16:creationId xmlns:a16="http://schemas.microsoft.com/office/drawing/2014/main" id="{34ADDD3B-CB79-B6F0-678E-7E040A3A0701}"/>
                  </a:ext>
                </a:extLst>
              </p:cNvPr>
              <p:cNvSpPr txBox="1">
                <a:spLocks noRot="1" noChangeAspect="1" noMove="1" noResize="1" noEditPoints="1" noAdjustHandles="1" noChangeArrowheads="1" noChangeShapeType="1" noTextEdit="1"/>
              </p:cNvSpPr>
              <p:nvPr/>
            </p:nvSpPr>
            <p:spPr>
              <a:xfrm>
                <a:off x="379650" y="871290"/>
                <a:ext cx="8384700" cy="4272210"/>
              </a:xfrm>
              <a:prstGeom prst="rect">
                <a:avLst/>
              </a:prstGeom>
              <a:blipFill>
                <a:blip r:embed="rId3"/>
                <a:stretch>
                  <a:fillRect l="-1744" t="-1427" r="-2180"/>
                </a:stretch>
              </a:blipFill>
              <a:ln>
                <a:noFill/>
              </a:ln>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6C308D9-8B26-6445-EC4C-139E3A4A8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922" y="3007395"/>
            <a:ext cx="20383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4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Mapped Electric Motors </a:t>
            </a:r>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49" y="871290"/>
            <a:ext cx="8384700" cy="4272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highlight>
                  <a:srgbClr val="800000"/>
                </a:highlight>
                <a:latin typeface="Times New Roman" panose="02020603050405020304" pitchFamily="18" charset="0"/>
                <a:cs typeface="Times New Roman" panose="02020603050405020304" pitchFamily="18" charset="0"/>
              </a:rPr>
              <a:t>Mapped Motor Block</a:t>
            </a:r>
            <a:r>
              <a:rPr lang="en-US" dirty="0">
                <a:solidFill>
                  <a:srgbClr val="ECECEC"/>
                </a:solidFill>
                <a:latin typeface="Times New Roman" panose="02020603050405020304" pitchFamily="18" charset="0"/>
                <a:cs typeface="Times New Roman" panose="02020603050405020304" pitchFamily="18" charset="0"/>
              </a:rPr>
              <a:t> is used for fast system-level simulations when you know the detailed motor performance parameters.  </a:t>
            </a: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Port Configuration: Input torque or speed</a:t>
            </a:r>
          </a:p>
          <a:p>
            <a:pPr marL="800100" lvl="1" indent="-342900">
              <a:lnSpc>
                <a:spcPct val="100000"/>
              </a:lnSpc>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Electrical torque range: Torque speed envelope</a:t>
            </a:r>
          </a:p>
          <a:p>
            <a:pPr marL="457200" lvl="1" indent="0">
              <a:spcAft>
                <a:spcPts val="800"/>
              </a:spcAft>
              <a:buClr>
                <a:schemeClr val="bg1"/>
              </a:buClr>
              <a:buNone/>
            </a:pPr>
            <a:r>
              <a:rPr lang="en-US" dirty="0">
                <a:solidFill>
                  <a:schemeClr val="bg1"/>
                </a:solidFill>
                <a:latin typeface="Times New Roman" panose="02020603050405020304" pitchFamily="18" charset="0"/>
                <a:cs typeface="Times New Roman" panose="02020603050405020304" pitchFamily="18" charset="0"/>
              </a:rPr>
              <a:t> or maximum motor power and torque.</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Electrical loss: Single operating point, </a:t>
            </a:r>
          </a:p>
          <a:p>
            <a:pPr marL="457200" lvl="1" indent="0">
              <a:spcAft>
                <a:spcPts val="800"/>
              </a:spcAft>
              <a:buClr>
                <a:schemeClr val="bg1"/>
              </a:buClr>
              <a:buNone/>
            </a:pPr>
            <a:r>
              <a:rPr lang="en-US" dirty="0">
                <a:solidFill>
                  <a:schemeClr val="bg1"/>
                </a:solidFill>
                <a:latin typeface="Times New Roman" panose="02020603050405020304" pitchFamily="18" charset="0"/>
                <a:cs typeface="Times New Roman" panose="02020603050405020304" pitchFamily="18" charset="0"/>
              </a:rPr>
              <a:t>measured efficiency, or measured loss.</a:t>
            </a: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D553E5B-24DA-50A9-5D9E-B052F7916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486" y="1444690"/>
            <a:ext cx="2064484" cy="11701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graph&#10;&#10;Description automatically generated">
            <a:extLst>
              <a:ext uri="{FF2B5EF4-FFF2-40B4-BE49-F238E27FC236}">
                <a16:creationId xmlns:a16="http://schemas.microsoft.com/office/drawing/2014/main" id="{C6C08CC4-74CD-EE31-8742-E8A63294CF20}"/>
              </a:ext>
            </a:extLst>
          </p:cNvPr>
          <p:cNvPicPr>
            <a:picLocks noChangeAspect="1"/>
          </p:cNvPicPr>
          <p:nvPr/>
        </p:nvPicPr>
        <p:blipFill>
          <a:blip r:embed="rId4"/>
          <a:stretch>
            <a:fillRect/>
          </a:stretch>
        </p:blipFill>
        <p:spPr>
          <a:xfrm>
            <a:off x="6346961" y="3007395"/>
            <a:ext cx="1853533" cy="1344215"/>
          </a:xfrm>
          <a:prstGeom prst="rect">
            <a:avLst/>
          </a:prstGeom>
        </p:spPr>
      </p:pic>
    </p:spTree>
    <p:extLst>
      <p:ext uri="{BB962C8B-B14F-4D97-AF65-F5344CB8AC3E}">
        <p14:creationId xmlns:p14="http://schemas.microsoft.com/office/powerpoint/2010/main" val="865627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Baseline Controller</a:t>
            </a:r>
            <a:endParaRPr lang="en-US"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0332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a:solidFill>
                  <a:srgbClr val="ECECEC"/>
                </a:solidFill>
                <a:highlight>
                  <a:srgbClr val="800000"/>
                </a:highlight>
                <a:latin typeface="Times New Roman" panose="02020603050405020304" pitchFamily="18" charset="0"/>
                <a:cs typeface="Times New Roman" panose="02020603050405020304" pitchFamily="18" charset="0"/>
              </a:rPr>
              <a:t>Functionality:</a:t>
            </a:r>
            <a:r>
              <a:rPr lang="en-US">
                <a:solidFill>
                  <a:srgbClr val="ECECEC"/>
                </a:solidFill>
                <a:latin typeface="Times New Roman" panose="02020603050405020304" pitchFamily="18" charset="0"/>
                <a:cs typeface="Times New Roman" panose="02020603050405020304" pitchFamily="18" charset="0"/>
              </a:rPr>
              <a:t> </a:t>
            </a:r>
            <a:endParaRPr lang="en-US" dirty="0">
              <a:solidFill>
                <a:srgbClr val="ECECEC"/>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BFE0CC-020F-35CB-8F01-A12B537FB39A}"/>
              </a:ext>
            </a:extLst>
          </p:cNvPr>
          <p:cNvPicPr>
            <a:picLocks noChangeAspect="1"/>
          </p:cNvPicPr>
          <p:nvPr/>
        </p:nvPicPr>
        <p:blipFill rotWithShape="1">
          <a:blip r:embed="rId3"/>
          <a:srcRect l="1980" t="3608"/>
          <a:stretch/>
        </p:blipFill>
        <p:spPr>
          <a:xfrm>
            <a:off x="2330245" y="1077200"/>
            <a:ext cx="5475900" cy="3621455"/>
          </a:xfrm>
          <a:prstGeom prst="rect">
            <a:avLst/>
          </a:prstGeom>
        </p:spPr>
      </p:pic>
    </p:spTree>
    <p:extLst>
      <p:ext uri="{BB962C8B-B14F-4D97-AF65-F5344CB8AC3E}">
        <p14:creationId xmlns:p14="http://schemas.microsoft.com/office/powerpoint/2010/main" val="47102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Baseline Controller</a:t>
            </a:r>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0332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highlight>
                  <a:srgbClr val="800000"/>
                </a:highlight>
                <a:latin typeface="Times New Roman" panose="02020603050405020304" pitchFamily="18" charset="0"/>
                <a:cs typeface="Times New Roman" panose="02020603050405020304" pitchFamily="18" charset="0"/>
              </a:rPr>
              <a:t>Hamiltonian optimization:</a:t>
            </a:r>
            <a:r>
              <a:rPr lang="en-US" dirty="0">
                <a:solidFill>
                  <a:srgbClr val="ECECEC"/>
                </a:solidFill>
                <a:latin typeface="Times New Roman" panose="02020603050405020304" pitchFamily="18" charset="0"/>
                <a:cs typeface="Times New Roman" panose="02020603050405020304" pitchFamily="18" charset="0"/>
              </a:rPr>
              <a:t> Involves evaluating the Hamiltonian function at discrete control parameter intervals.</a:t>
            </a:r>
          </a:p>
          <a:p>
            <a:pPr marL="342900" indent="-342900">
              <a:spcAft>
                <a:spcPts val="800"/>
              </a:spcAft>
              <a:buClr>
                <a:schemeClr val="bg1"/>
              </a:buClr>
            </a:pPr>
            <a:r>
              <a:rPr lang="en-US" dirty="0">
                <a:solidFill>
                  <a:schemeClr val="bg1"/>
                </a:solidFill>
                <a:highlight>
                  <a:srgbClr val="800000"/>
                </a:highlight>
                <a:latin typeface="Times New Roman" panose="02020603050405020304" pitchFamily="18" charset="0"/>
                <a:cs typeface="Times New Roman" panose="02020603050405020304" pitchFamily="18" charset="0"/>
              </a:rPr>
              <a:t>Implementation:</a:t>
            </a:r>
            <a:r>
              <a:rPr lang="en-US" dirty="0">
                <a:solidFill>
                  <a:schemeClr val="bg1"/>
                </a:solidFill>
                <a:latin typeface="Times New Roman" panose="02020603050405020304" pitchFamily="18" charset="0"/>
                <a:cs typeface="Times New Roman" panose="02020603050405020304" pitchFamily="18" charset="0"/>
              </a:rPr>
              <a:t> </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Creates a regularly spaced vector </a:t>
            </a:r>
          </a:p>
          <a:p>
            <a:pPr marL="457200" lvl="1" indent="0">
              <a:spcAft>
                <a:spcPts val="800"/>
              </a:spcAft>
              <a:buClr>
                <a:schemeClr val="bg1"/>
              </a:buClr>
              <a:buNone/>
            </a:pPr>
            <a:r>
              <a:rPr lang="en-US" dirty="0">
                <a:solidFill>
                  <a:schemeClr val="bg1"/>
                </a:solidFill>
                <a:latin typeface="Times New Roman" panose="02020603050405020304" pitchFamily="18" charset="0"/>
                <a:cs typeface="Times New Roman" panose="02020603050405020304" pitchFamily="18" charset="0"/>
              </a:rPr>
              <a:t>of length (200 x 1) for both front and</a:t>
            </a:r>
          </a:p>
          <a:p>
            <a:pPr marL="457200" lvl="1" indent="0">
              <a:spcAft>
                <a:spcPts val="800"/>
              </a:spcAft>
              <a:buClr>
                <a:schemeClr val="bg1"/>
              </a:buClr>
              <a:buNone/>
            </a:pPr>
            <a:r>
              <a:rPr lang="en-US" dirty="0">
                <a:solidFill>
                  <a:schemeClr val="bg1"/>
                </a:solidFill>
                <a:latin typeface="Times New Roman" panose="02020603050405020304" pitchFamily="18" charset="0"/>
                <a:cs typeface="Times New Roman" panose="02020603050405020304" pitchFamily="18" charset="0"/>
              </a:rPr>
              <a:t> rear motors.</a:t>
            </a:r>
          </a:p>
          <a:p>
            <a:pPr marL="342900" indent="-342900">
              <a:spcAft>
                <a:spcPts val="800"/>
              </a:spcAft>
              <a:buClr>
                <a:schemeClr val="bg1"/>
              </a:buClr>
            </a:pPr>
            <a:r>
              <a:rPr lang="en-US" dirty="0">
                <a:solidFill>
                  <a:schemeClr val="bg1"/>
                </a:solidFill>
                <a:highlight>
                  <a:srgbClr val="800000"/>
                </a:highlight>
                <a:latin typeface="Times New Roman" panose="02020603050405020304" pitchFamily="18" charset="0"/>
                <a:cs typeface="Times New Roman" panose="02020603050405020304" pitchFamily="18" charset="0"/>
              </a:rPr>
              <a:t>Global perspective:</a:t>
            </a:r>
            <a:r>
              <a:rPr lang="en-US" dirty="0">
                <a:solidFill>
                  <a:schemeClr val="bg1"/>
                </a:solidFill>
                <a:latin typeface="Times New Roman" panose="02020603050405020304" pitchFamily="18" charset="0"/>
                <a:cs typeface="Times New Roman" panose="02020603050405020304" pitchFamily="18" charset="0"/>
              </a:rPr>
              <a:t> Offers comprehensive evaluation of control options across system dynamics.</a:t>
            </a:r>
          </a:p>
        </p:txBody>
      </p:sp>
      <p:pic>
        <p:nvPicPr>
          <p:cNvPr id="4" name="Picture 3">
            <a:extLst>
              <a:ext uri="{FF2B5EF4-FFF2-40B4-BE49-F238E27FC236}">
                <a16:creationId xmlns:a16="http://schemas.microsoft.com/office/drawing/2014/main" id="{8E2A81A1-333A-1A7F-6F40-EDC96DABBD04}"/>
              </a:ext>
            </a:extLst>
          </p:cNvPr>
          <p:cNvPicPr>
            <a:picLocks noChangeAspect="1"/>
          </p:cNvPicPr>
          <p:nvPr/>
        </p:nvPicPr>
        <p:blipFill>
          <a:blip r:embed="rId3"/>
          <a:stretch>
            <a:fillRect/>
          </a:stretch>
        </p:blipFill>
        <p:spPr>
          <a:xfrm>
            <a:off x="5213554" y="1444735"/>
            <a:ext cx="3216223" cy="2254029"/>
          </a:xfrm>
          <a:prstGeom prst="rect">
            <a:avLst/>
          </a:prstGeom>
        </p:spPr>
      </p:pic>
    </p:spTree>
    <p:extLst>
      <p:ext uri="{BB962C8B-B14F-4D97-AF65-F5344CB8AC3E}">
        <p14:creationId xmlns:p14="http://schemas.microsoft.com/office/powerpoint/2010/main" val="168892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Baseline Controller</a:t>
            </a:r>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0332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highlight>
                  <a:srgbClr val="800000"/>
                </a:highlight>
                <a:latin typeface="Times New Roman" panose="02020603050405020304" pitchFamily="18" charset="0"/>
                <a:cs typeface="Times New Roman" panose="02020603050405020304" pitchFamily="18" charset="0"/>
              </a:rPr>
              <a:t>Functionality:</a:t>
            </a:r>
            <a:r>
              <a:rPr lang="en-US" dirty="0">
                <a:solidFill>
                  <a:srgbClr val="ECECEC"/>
                </a:solidFill>
                <a:latin typeface="Times New Roman" panose="02020603050405020304" pitchFamily="18" charset="0"/>
                <a:cs typeface="Times New Roman" panose="02020603050405020304" pitchFamily="18" charset="0"/>
              </a:rPr>
              <a:t> </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Considers power consumption for a specified control distribution as a fundamental metric.</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Addresses constraints and handles infeasible control inputs to ensure operational feasibility.</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Penalizes trace power and power output changes with respective weights.</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Objective function for the controller is derived from the sum of all these penalties.</a:t>
            </a:r>
          </a:p>
        </p:txBody>
      </p:sp>
    </p:spTree>
    <p:extLst>
      <p:ext uri="{BB962C8B-B14F-4D97-AF65-F5344CB8AC3E}">
        <p14:creationId xmlns:p14="http://schemas.microsoft.com/office/powerpoint/2010/main" val="67343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NMPC Controller</a:t>
            </a:r>
          </a:p>
        </p:txBody>
      </p:sp>
      <mc:AlternateContent xmlns:mc="http://schemas.openxmlformats.org/markup-compatibility/2006" xmlns:a14="http://schemas.microsoft.com/office/drawing/2010/main">
        <mc:Choice Requires="a14">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0332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sz="1600" dirty="0">
                    <a:solidFill>
                      <a:srgbClr val="ECECEC"/>
                    </a:solidFill>
                    <a:highlight>
                      <a:srgbClr val="800000"/>
                    </a:highlight>
                    <a:latin typeface="Times New Roman" panose="02020603050405020304" pitchFamily="18" charset="0"/>
                    <a:cs typeface="Times New Roman" panose="02020603050405020304" pitchFamily="18" charset="0"/>
                  </a:rPr>
                  <a:t>State Variables</a:t>
                </a:r>
              </a:p>
              <a:p>
                <a:pPr marL="800100" lvl="1" indent="-342900">
                  <a:spcAft>
                    <a:spcPts val="800"/>
                  </a:spcAft>
                  <a:buClr>
                    <a:schemeClr val="bg1"/>
                  </a:buClr>
                  <a:buFont typeface="Wingdings" panose="05000000000000000000" pitchFamily="2" charset="2"/>
                  <a:buChar char="Ø"/>
                </a:pPr>
                <a:r>
                  <a:rPr lang="en-US" sz="1600" dirty="0">
                    <a:solidFill>
                      <a:srgbClr val="ECECEC"/>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mtClean="0">
                            <a:solidFill>
                              <a:schemeClr val="bg1"/>
                            </a:solidFill>
                            <a:effectLst/>
                            <a:latin typeface="Cambria Math" panose="02040503050406030204" pitchFamily="18" charset="0"/>
                            <a:cs typeface="Times New Roman" panose="02020603050405020304" pitchFamily="18" charset="0"/>
                          </a:rPr>
                        </m:ctrlPr>
                      </m:sSubPr>
                      <m:e>
                        <m:r>
                          <a:rPr lang="en-US" sz="1600" i="1">
                            <a:solidFill>
                              <a:schemeClr val="bg1"/>
                            </a:solidFill>
                            <a:effectLst/>
                            <a:latin typeface="Cambria Math" panose="02040503050406030204" pitchFamily="18" charset="0"/>
                            <a:ea typeface="Arial" panose="020B0604020202020204" pitchFamily="34" charset="0"/>
                            <a:cs typeface="Times New Roman" panose="02020603050405020304" pitchFamily="18" charset="0"/>
                          </a:rPr>
                          <m:t>𝑥</m:t>
                        </m:r>
                      </m:e>
                      <m:sub>
                        <m:r>
                          <a:rPr lang="en-US" sz="1600">
                            <a:solidFill>
                              <a:schemeClr val="bg1"/>
                            </a:solidFill>
                            <a:effectLst/>
                            <a:latin typeface="Cambria Math" panose="02040503050406030204" pitchFamily="18" charset="0"/>
                            <a:ea typeface="Arial" panose="020B0604020202020204" pitchFamily="34" charset="0"/>
                            <a:cs typeface="Times New Roman" panose="02020603050405020304" pitchFamily="18" charset="0"/>
                          </a:rPr>
                          <m:t>1</m:t>
                        </m:r>
                      </m:sub>
                    </m:sSub>
                  </m:oMath>
                </a14:m>
                <a:r>
                  <a:rPr lang="en-US" sz="1600" dirty="0">
                    <a:solidFill>
                      <a:srgbClr val="ECECEC"/>
                    </a:solidFill>
                    <a:latin typeface="Times New Roman" panose="02020603050405020304" pitchFamily="18" charset="0"/>
                    <a:cs typeface="Times New Roman" panose="02020603050405020304" pitchFamily="18" charset="0"/>
                  </a:rPr>
                  <a:t> = SOC of the battery at time step k.</a:t>
                </a:r>
              </a:p>
              <a:p>
                <a:pPr marL="800100" lvl="1" indent="-342900">
                  <a:spcAft>
                    <a:spcPts val="800"/>
                  </a:spcAft>
                  <a:buClr>
                    <a:schemeClr val="bg1"/>
                  </a:buClr>
                  <a:buFont typeface="Wingdings" panose="05000000000000000000" pitchFamily="2" charset="2"/>
                  <a:buChar char="Ø"/>
                </a:pPr>
                <a:r>
                  <a:rPr lang="en-US" sz="1600" dirty="0">
                    <a:solidFill>
                      <a:srgbClr val="ECECEC"/>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mtClean="0">
                            <a:solidFill>
                              <a:schemeClr val="bg1"/>
                            </a:solidFill>
                            <a:effectLst/>
                            <a:latin typeface="Cambria Math" panose="02040503050406030204" pitchFamily="18" charset="0"/>
                            <a:cs typeface="Times New Roman" panose="02020603050405020304" pitchFamily="18" charset="0"/>
                          </a:rPr>
                        </m:ctrlPr>
                      </m:sSubPr>
                      <m:e>
                        <m:r>
                          <a:rPr lang="en-US" sz="1600" i="1">
                            <a:solidFill>
                              <a:schemeClr val="bg1"/>
                            </a:solidFill>
                            <a:effectLst/>
                            <a:latin typeface="Cambria Math" panose="02040503050406030204" pitchFamily="18" charset="0"/>
                            <a:ea typeface="Arial" panose="020B0604020202020204" pitchFamily="34" charset="0"/>
                            <a:cs typeface="Times New Roman" panose="02020603050405020304" pitchFamily="18" charset="0"/>
                          </a:rPr>
                          <m:t>𝑥</m:t>
                        </m:r>
                      </m:e>
                      <m:sub>
                        <m:r>
                          <a:rPr lang="en-US" sz="1600" b="0" i="1" smtClean="0">
                            <a:solidFill>
                              <a:schemeClr val="bg1"/>
                            </a:solidFill>
                            <a:effectLst/>
                            <a:latin typeface="Cambria Math" panose="02040503050406030204" pitchFamily="18" charset="0"/>
                            <a:ea typeface="Arial" panose="020B0604020202020204" pitchFamily="34" charset="0"/>
                            <a:cs typeface="Times New Roman" panose="02020603050405020304" pitchFamily="18" charset="0"/>
                          </a:rPr>
                          <m:t>2</m:t>
                        </m:r>
                      </m:sub>
                    </m:sSub>
                  </m:oMath>
                </a14:m>
                <a:r>
                  <a:rPr lang="en-US" sz="1600" dirty="0">
                    <a:solidFill>
                      <a:srgbClr val="ECECEC"/>
                    </a:solidFill>
                    <a:latin typeface="Times New Roman" panose="02020603050405020304" pitchFamily="18" charset="0"/>
                    <a:cs typeface="Times New Roman" panose="02020603050405020304" pitchFamily="18" charset="0"/>
                  </a:rPr>
                  <a:t> = Velocity of the center of gravity (C.G.) at time step k</a:t>
                </a:r>
                <a:endParaRPr lang="en-US" sz="1600" dirty="0">
                  <a:solidFill>
                    <a:srgbClr val="ECECEC"/>
                  </a:solidFill>
                  <a:highlight>
                    <a:srgbClr val="800000"/>
                  </a:highlight>
                  <a:latin typeface="Times New Roman" panose="02020603050405020304" pitchFamily="18" charset="0"/>
                  <a:cs typeface="Times New Roman" panose="02020603050405020304" pitchFamily="18" charset="0"/>
                </a:endParaRPr>
              </a:p>
              <a:p>
                <a:pPr marL="342900" indent="-342900">
                  <a:spcAft>
                    <a:spcPts val="800"/>
                  </a:spcAft>
                  <a:buClr>
                    <a:schemeClr val="bg1"/>
                  </a:buClr>
                </a:pPr>
                <a:r>
                  <a:rPr lang="en-US" sz="1600" dirty="0">
                    <a:solidFill>
                      <a:srgbClr val="ECECEC"/>
                    </a:solidFill>
                    <a:highlight>
                      <a:srgbClr val="800000"/>
                    </a:highlight>
                    <a:latin typeface="Times New Roman" panose="02020603050405020304" pitchFamily="18" charset="0"/>
                    <a:cs typeface="Times New Roman" panose="02020603050405020304" pitchFamily="18" charset="0"/>
                  </a:rPr>
                  <a:t>State Equations:</a:t>
                </a:r>
              </a:p>
              <a:p>
                <a:pPr marL="800100" lvl="1" indent="-342900">
                  <a:spcAft>
                    <a:spcPts val="800"/>
                  </a:spcAft>
                  <a:buClr>
                    <a:schemeClr val="bg1"/>
                  </a:buClr>
                  <a:buFont typeface="Wingdings" panose="05000000000000000000" pitchFamily="2" charset="2"/>
                  <a:buChar char="Ø"/>
                </a:pPr>
                <a14:m>
                  <m:oMath xmlns:m="http://schemas.openxmlformats.org/officeDocument/2006/math">
                    <m:m>
                      <m:mPr>
                        <m:plcHide m:val="on"/>
                        <m:mcs>
                          <m:mc>
                            <m:mcPr>
                              <m:count m:val="1"/>
                              <m:mcJc m:val="center"/>
                            </m:mcPr>
                          </m:mc>
                        </m:mcs>
                        <m:ctrlPr>
                          <a:rPr lang="en-US" sz="1600" i="1" smtClean="0">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mPr>
                      <m:mr>
                        <m:e>
                          <m:sSub>
                            <m:sSubPr>
                              <m:ctrlP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sSubPr>
                            <m:e>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𝑀</m:t>
                              </m:r>
                            </m:e>
                            <m:sub>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𝑣𝑒h</m:t>
                              </m:r>
                            </m:sub>
                          </m:sSub>
                          <m:f>
                            <m:fPr>
                              <m:ctrlP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fPr>
                            <m:num>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𝑑</m:t>
                              </m:r>
                              <m:sSub>
                                <m:sSubPr>
                                  <m:ctrlP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sSubPr>
                                <m:e>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𝑣</m:t>
                                  </m:r>
                                </m:e>
                                <m:sub>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𝑣𝑒h</m:t>
                                  </m:r>
                                </m:sub>
                              </m:sSub>
                            </m:num>
                            <m:den>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𝑑𝑡</m:t>
                              </m:r>
                            </m:den>
                          </m:f>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m:t>
                          </m:r>
                          <m:sSub>
                            <m:sSubPr>
                              <m:ctrlP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sSubPr>
                            <m:e>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𝐹</m:t>
                              </m:r>
                            </m:e>
                            <m:sub>
                              <m:r>
                                <m:rPr>
                                  <m:nor/>
                                </m:rPr>
                                <a:rPr lang="en-US" sz="1600">
                                  <a:solidFill>
                                    <a:srgbClr val="FFFFFF"/>
                                  </a:solidFill>
                                  <a:effectLst/>
                                  <a:latin typeface="Times New Roman" panose="02020603050405020304" pitchFamily="18" charset="0"/>
                                  <a:ea typeface="Times" panose="02020603050405020304" pitchFamily="18" charset="0"/>
                                </a:rPr>
                                <m:t>trac</m:t>
                              </m:r>
                            </m:sub>
                          </m:sSub>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m:t>
                          </m:r>
                          <m:sSub>
                            <m:sSubPr>
                              <m:ctrlP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sSubPr>
                            <m:e>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𝐹</m:t>
                              </m:r>
                            </m:e>
                            <m:sub>
                              <m:r>
                                <m:rPr>
                                  <m:nor/>
                                </m:rPr>
                                <a:rPr lang="en-US" sz="1600">
                                  <a:solidFill>
                                    <a:srgbClr val="FFFFFF"/>
                                  </a:solidFill>
                                  <a:effectLst/>
                                  <a:latin typeface="Times New Roman" panose="02020603050405020304" pitchFamily="18" charset="0"/>
                                  <a:ea typeface="Times" panose="02020603050405020304" pitchFamily="18" charset="0"/>
                                </a:rPr>
                                <m:t>roll</m:t>
                              </m:r>
                            </m:sub>
                          </m:sSub>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m:t>
                          </m:r>
                          <m:sSub>
                            <m:sSubPr>
                              <m:ctrlP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ctrlPr>
                            </m:sSubPr>
                            <m:e>
                              <m:r>
                                <a:rPr lang="en-US" sz="1600" i="1">
                                  <a:solidFill>
                                    <a:srgbClr val="FFFFFF"/>
                                  </a:solidFill>
                                  <a:effectLst/>
                                  <a:latin typeface="Cambria Math" panose="02040503050406030204" pitchFamily="18" charset="0"/>
                                  <a:ea typeface="Times" panose="02020603050405020304" pitchFamily="18" charset="0"/>
                                  <a:cs typeface="Times New Roman" panose="02020603050405020304" pitchFamily="18" charset="0"/>
                                </a:rPr>
                                <m:t>𝐹</m:t>
                              </m:r>
                            </m:e>
                            <m:sub>
                              <m:r>
                                <m:rPr>
                                  <m:nor/>
                                </m:rPr>
                                <a:rPr lang="en-US" sz="1600">
                                  <a:solidFill>
                                    <a:srgbClr val="FFFFFF"/>
                                  </a:solidFill>
                                  <a:effectLst/>
                                  <a:latin typeface="Times New Roman" panose="02020603050405020304" pitchFamily="18" charset="0"/>
                                  <a:ea typeface="Times" panose="02020603050405020304" pitchFamily="18" charset="0"/>
                                </a:rPr>
                                <m:t>aero</m:t>
                              </m:r>
                            </m:sub>
                          </m:sSub>
                        </m:e>
                      </m:mr>
                    </m:m>
                  </m:oMath>
                </a14:m>
                <a:endParaRPr lang="en-US" dirty="0"/>
              </a:p>
              <a:p>
                <a:pPr marL="800100" lvl="1" indent="-342900">
                  <a:spcAft>
                    <a:spcPts val="800"/>
                  </a:spcAft>
                  <a:buClr>
                    <a:schemeClr val="bg1"/>
                  </a:buClr>
                  <a:buFont typeface="Wingdings" panose="05000000000000000000" pitchFamily="2" charset="2"/>
                  <a:buChar char="Ø"/>
                </a:pPr>
                <a:r>
                  <a:rPr lang="en-US" dirty="0"/>
                  <a:t> </a:t>
                </a:r>
                <a14:m>
                  <m:oMath xmlns:m="http://schemas.openxmlformats.org/officeDocument/2006/math">
                    <m:m>
                      <m:mPr>
                        <m:plcHide m:val="on"/>
                        <m:mcs>
                          <m:mc>
                            <m:mcPr>
                              <m:count m:val="2"/>
                              <m:mcJc m:val="center"/>
                            </m:mcPr>
                          </m:mc>
                        </m:mcs>
                        <m:ctrlPr>
                          <a:rPr lang="en-US" sz="1600" i="1" smtClean="0">
                            <a:solidFill>
                              <a:schemeClr val="bg1"/>
                            </a:solidFill>
                            <a:latin typeface="Cambria Math" panose="02040503050406030204" pitchFamily="18" charset="0"/>
                          </a:rPr>
                        </m:ctrlPr>
                      </m:mPr>
                      <m:mr>
                        <m:e/>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𝐹</m:t>
                              </m:r>
                            </m:e>
                            <m:sub>
                              <m:r>
                                <m:rPr>
                                  <m:nor/>
                                </m:rPr>
                                <a:rPr lang="en-US" sz="1600">
                                  <a:solidFill>
                                    <a:schemeClr val="bg1"/>
                                  </a:solidFill>
                                  <a:latin typeface="Times New Roman" panose="02020603050405020304" pitchFamily="18" charset="0"/>
                                  <a:cs typeface="Times New Roman" panose="02020603050405020304" pitchFamily="18" charset="0"/>
                                </a:rPr>
                                <m:t>trac</m:t>
                              </m:r>
                            </m:sub>
                          </m:sSub>
                          <m:r>
                            <a:rPr lang="en-US" sz="1600" i="1">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𝐹</m:t>
                              </m:r>
                            </m:e>
                            <m:sub>
                              <m:r>
                                <a:rPr lang="en-US" sz="1600" i="1">
                                  <a:solidFill>
                                    <a:schemeClr val="bg1"/>
                                  </a:solidFill>
                                  <a:latin typeface="Cambria Math" panose="02040503050406030204" pitchFamily="18" charset="0"/>
                                </a:rPr>
                                <m:t>𝑝𝑤𝑡</m:t>
                              </m:r>
                            </m:sub>
                          </m:sSub>
                          <m:r>
                            <a:rPr lang="en-US" sz="1600" i="1">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𝐹</m:t>
                              </m:r>
                            </m:e>
                            <m:sub>
                              <m:r>
                                <m:rPr>
                                  <m:nor/>
                                </m:rPr>
                                <a:rPr lang="en-US" sz="1600">
                                  <a:solidFill>
                                    <a:schemeClr val="bg1"/>
                                  </a:solidFill>
                                  <a:latin typeface="Times New Roman" panose="02020603050405020304" pitchFamily="18" charset="0"/>
                                  <a:cs typeface="Times New Roman" panose="02020603050405020304" pitchFamily="18" charset="0"/>
                                </a:rPr>
                                <m:t>brake</m:t>
                              </m:r>
                            </m:sub>
                          </m:sSub>
                        </m:e>
                      </m:mr>
                      <m:mr>
                        <m:e/>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𝐹</m:t>
                              </m:r>
                            </m:e>
                            <m:sub>
                              <m:r>
                                <m:rPr>
                                  <m:nor/>
                                </m:rPr>
                                <a:rPr lang="en-US" sz="1600">
                                  <a:solidFill>
                                    <a:schemeClr val="bg1"/>
                                  </a:solidFill>
                                  <a:latin typeface="Times New Roman" panose="02020603050405020304" pitchFamily="18" charset="0"/>
                                  <a:cs typeface="Times New Roman" panose="02020603050405020304" pitchFamily="18" charset="0"/>
                                </a:rPr>
                                <m:t>roll</m:t>
                              </m:r>
                            </m:sub>
                          </m:sSub>
                          <m:r>
                            <a:rPr lang="en-US" sz="1600" i="1">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𝑐</m:t>
                              </m:r>
                            </m:e>
                            <m:sub>
                              <m:r>
                                <a:rPr lang="en-US" sz="1600" i="1">
                                  <a:solidFill>
                                    <a:schemeClr val="bg1"/>
                                  </a:solidFill>
                                  <a:latin typeface="Cambria Math" panose="02040503050406030204" pitchFamily="18" charset="0"/>
                                </a:rPr>
                                <m:t>𝑟</m:t>
                              </m:r>
                              <m:r>
                                <a:rPr lang="en-US" sz="1600" i="1">
                                  <a:solidFill>
                                    <a:schemeClr val="bg1"/>
                                  </a:solidFill>
                                  <a:latin typeface="Cambria Math" panose="02040503050406030204" pitchFamily="18" charset="0"/>
                                </a:rPr>
                                <m:t>0</m:t>
                              </m:r>
                            </m:sub>
                          </m:sSub>
                          <m:r>
                            <a:rPr lang="en-US" sz="1600" i="1">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𝑐</m:t>
                              </m:r>
                            </m:e>
                            <m:sub>
                              <m:r>
                                <a:rPr lang="en-US" sz="1600" i="1">
                                  <a:solidFill>
                                    <a:schemeClr val="bg1"/>
                                  </a:solidFill>
                                  <a:latin typeface="Cambria Math" panose="02040503050406030204" pitchFamily="18" charset="0"/>
                                </a:rPr>
                                <m:t>𝑟</m:t>
                              </m:r>
                              <m:r>
                                <a:rPr lang="en-US" sz="1600" i="1">
                                  <a:solidFill>
                                    <a:schemeClr val="bg1"/>
                                  </a:solidFill>
                                  <a:latin typeface="Cambria Math" panose="02040503050406030204" pitchFamily="18" charset="0"/>
                                </a:rPr>
                                <m:t>1</m:t>
                              </m:r>
                            </m:sub>
                          </m:sSub>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𝑣</m:t>
                              </m:r>
                            </m:e>
                            <m:sub>
                              <m:r>
                                <a:rPr lang="en-US" sz="1600" i="1">
                                  <a:solidFill>
                                    <a:schemeClr val="bg1"/>
                                  </a:solidFill>
                                  <a:latin typeface="Cambria Math" panose="02040503050406030204" pitchFamily="18" charset="0"/>
                                </a:rPr>
                                <m:t>𝑣𝑒h</m:t>
                              </m:r>
                            </m:sub>
                          </m:sSub>
                          <m:r>
                            <a:rPr lang="en-US" sz="1600" i="1">
                              <a:solidFill>
                                <a:schemeClr val="bg1"/>
                              </a:solidFill>
                              <a:latin typeface="Cambria Math" panose="02040503050406030204" pitchFamily="18" charset="0"/>
                            </a:rPr>
                            <m:t>)</m:t>
                          </m:r>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𝑀</m:t>
                              </m:r>
                            </m:e>
                            <m:sub>
                              <m:r>
                                <m:rPr>
                                  <m:nor/>
                                </m:rPr>
                                <a:rPr lang="en-US" sz="1600">
                                  <a:solidFill>
                                    <a:schemeClr val="bg1"/>
                                  </a:solidFill>
                                  <a:latin typeface="Times New Roman" panose="02020603050405020304" pitchFamily="18" charset="0"/>
                                  <a:cs typeface="Times New Roman" panose="02020603050405020304" pitchFamily="18" charset="0"/>
                                </a:rPr>
                                <m:t>veh</m:t>
                              </m:r>
                            </m:sub>
                          </m:sSub>
                          <m:r>
                            <a:rPr lang="en-US" sz="1600" i="1">
                              <a:solidFill>
                                <a:schemeClr val="bg1"/>
                              </a:solidFill>
                              <a:latin typeface="Cambria Math" panose="02040503050406030204" pitchFamily="18" charset="0"/>
                            </a:rPr>
                            <m:t>𝑔</m:t>
                          </m:r>
                        </m:e>
                      </m:mr>
                      <m:mr>
                        <m:e/>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𝐹</m:t>
                              </m:r>
                            </m:e>
                            <m:sub>
                              <m:r>
                                <m:rPr>
                                  <m:nor/>
                                </m:rPr>
                                <a:rPr lang="en-US" sz="1600">
                                  <a:solidFill>
                                    <a:schemeClr val="bg1"/>
                                  </a:solidFill>
                                  <a:latin typeface="Times New Roman" panose="02020603050405020304" pitchFamily="18" charset="0"/>
                                  <a:cs typeface="Times New Roman" panose="02020603050405020304" pitchFamily="18" charset="0"/>
                                </a:rPr>
                                <m:t>aero</m:t>
                              </m:r>
                            </m:sub>
                          </m:sSub>
                          <m:r>
                            <a:rPr lang="en-US" sz="1600" i="1">
                              <a:solidFill>
                                <a:schemeClr val="bg1"/>
                              </a:solidFill>
                              <a:latin typeface="Cambria Math" panose="02040503050406030204" pitchFamily="18" charset="0"/>
                            </a:rPr>
                            <m:t>=</m:t>
                          </m:r>
                          <m:f>
                            <m:fPr>
                              <m:ctrlPr>
                                <a:rPr lang="en-US" sz="1600" i="1">
                                  <a:solidFill>
                                    <a:schemeClr val="bg1"/>
                                  </a:solidFill>
                                  <a:latin typeface="Cambria Math" panose="02040503050406030204" pitchFamily="18" charset="0"/>
                                </a:rPr>
                              </m:ctrlPr>
                            </m:fPr>
                            <m:num>
                              <m:r>
                                <a:rPr lang="en-US" sz="1600" i="1">
                                  <a:solidFill>
                                    <a:schemeClr val="bg1"/>
                                  </a:solidFill>
                                  <a:latin typeface="Cambria Math" panose="02040503050406030204" pitchFamily="18" charset="0"/>
                                </a:rPr>
                                <m:t>1</m:t>
                              </m:r>
                            </m:num>
                            <m:den>
                              <m:r>
                                <a:rPr lang="en-US" sz="1600" i="1">
                                  <a:solidFill>
                                    <a:schemeClr val="bg1"/>
                                  </a:solidFill>
                                  <a:latin typeface="Cambria Math" panose="02040503050406030204" pitchFamily="18" charset="0"/>
                                </a:rPr>
                                <m:t>2</m:t>
                              </m:r>
                            </m:den>
                          </m:f>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𝜌</m:t>
                              </m:r>
                            </m:e>
                            <m:sub>
                              <m:r>
                                <m:rPr>
                                  <m:nor/>
                                </m:rPr>
                                <a:rPr lang="en-US" sz="1600">
                                  <a:solidFill>
                                    <a:schemeClr val="bg1"/>
                                  </a:solidFill>
                                  <a:latin typeface="Times New Roman" panose="02020603050405020304" pitchFamily="18" charset="0"/>
                                  <a:cs typeface="Times New Roman" panose="02020603050405020304" pitchFamily="18" charset="0"/>
                                </a:rPr>
                                <m:t>air</m:t>
                              </m:r>
                            </m:sub>
                          </m:sSub>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𝐴</m:t>
                              </m:r>
                            </m:e>
                            <m:sub>
                              <m:r>
                                <a:rPr lang="en-US" sz="1600" i="1">
                                  <a:solidFill>
                                    <a:schemeClr val="bg1"/>
                                  </a:solidFill>
                                  <a:latin typeface="Cambria Math" panose="02040503050406030204" pitchFamily="18" charset="0"/>
                                </a:rPr>
                                <m:t>𝑓</m:t>
                              </m:r>
                            </m:sub>
                          </m:sSub>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𝐶</m:t>
                              </m:r>
                            </m:e>
                            <m:sub>
                              <m:r>
                                <a:rPr lang="en-US" sz="1600" i="1">
                                  <a:solidFill>
                                    <a:schemeClr val="bg1"/>
                                  </a:solidFill>
                                  <a:latin typeface="Cambria Math" panose="02040503050406030204" pitchFamily="18" charset="0"/>
                                </a:rPr>
                                <m:t>𝑑</m:t>
                              </m:r>
                            </m:sub>
                          </m:sSub>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𝑣</m:t>
                              </m:r>
                            </m:e>
                            <m:sub>
                              <m:r>
                                <a:rPr lang="en-US" sz="1600" i="1">
                                  <a:solidFill>
                                    <a:schemeClr val="bg1"/>
                                  </a:solidFill>
                                  <a:latin typeface="Cambria Math" panose="02040503050406030204" pitchFamily="18" charset="0"/>
                                </a:rPr>
                                <m:t>𝑣𝑒h</m:t>
                              </m:r>
                            </m:sub>
                            <m:sup>
                              <m:r>
                                <a:rPr lang="en-US" sz="1600" i="1">
                                  <a:solidFill>
                                    <a:schemeClr val="bg1"/>
                                  </a:solidFill>
                                  <a:latin typeface="Cambria Math" panose="02040503050406030204" pitchFamily="18" charset="0"/>
                                </a:rPr>
                                <m:t>2</m:t>
                              </m:r>
                            </m:sup>
                          </m:sSubSup>
                        </m:e>
                      </m:mr>
                      <m:mr>
                        <m:e/>
                        <m:e/>
                      </m:mr>
                    </m:m>
                  </m:oMath>
                </a14:m>
                <a:r>
                  <a:rPr lang="en-US" sz="1600" dirty="0">
                    <a:latin typeface="Times New Roman" panose="02020603050405020304" pitchFamily="18" charset="0"/>
                    <a:cs typeface="Times New Roman" panose="02020603050405020304" pitchFamily="18" charset="0"/>
                  </a:rPr>
                  <a:t> </a:t>
                </a:r>
              </a:p>
              <a:p>
                <a:pPr marL="800100" lvl="1" indent="-342900">
                  <a:spcAft>
                    <a:spcPts val="800"/>
                  </a:spcAft>
                  <a:buClr>
                    <a:schemeClr val="bg1"/>
                  </a:buClr>
                  <a:buFont typeface="Wingdings" panose="05000000000000000000" pitchFamily="2" charset="2"/>
                  <a:buChar char="Ø"/>
                </a:pPr>
                <a:endParaRPr lang="en-US" sz="1600" dirty="0">
                  <a:effectLst/>
                  <a:latin typeface="Arial" panose="020B0604020202020204" pitchFamily="34" charset="0"/>
                  <a:ea typeface="Arial" panose="020B0604020202020204" pitchFamily="34" charset="0"/>
                </a:endParaRPr>
              </a:p>
              <a:p>
                <a:pPr marL="800100" lvl="1" indent="-342900">
                  <a:spcAft>
                    <a:spcPts val="800"/>
                  </a:spcAft>
                  <a:buClr>
                    <a:schemeClr val="bg1"/>
                  </a:buClr>
                  <a:buFont typeface="Wingdings" panose="05000000000000000000" pitchFamily="2" charset="2"/>
                  <a:buChar char="Ø"/>
                </a:pPr>
                <a:endParaRPr lang="en-US" dirty="0">
                  <a:latin typeface="Arial" panose="020B0604020202020204" pitchFamily="34" charset="0"/>
                  <a:ea typeface="Arial" panose="020B0604020202020204" pitchFamily="34" charset="0"/>
                </a:endParaRPr>
              </a:p>
            </p:txBody>
          </p:sp>
        </mc:Choice>
        <mc:Fallback xmlns="">
          <p:sp>
            <p:nvSpPr>
              <p:cNvPr id="2" name="Google Shape;5202;p179">
                <a:extLst>
                  <a:ext uri="{FF2B5EF4-FFF2-40B4-BE49-F238E27FC236}">
                    <a16:creationId xmlns:a16="http://schemas.microsoft.com/office/drawing/2014/main" id="{34ADDD3B-CB79-B6F0-678E-7E040A3A0701}"/>
                  </a:ext>
                </a:extLst>
              </p:cNvPr>
              <p:cNvSpPr txBox="1">
                <a:spLocks noRot="1" noChangeAspect="1" noMove="1" noResize="1" noEditPoints="1" noAdjustHandles="1" noChangeArrowheads="1" noChangeShapeType="1" noTextEdit="1"/>
              </p:cNvSpPr>
              <p:nvPr/>
            </p:nvSpPr>
            <p:spPr>
              <a:xfrm>
                <a:off x="379650" y="871290"/>
                <a:ext cx="8384700" cy="4033276"/>
              </a:xfrm>
              <a:prstGeom prst="rect">
                <a:avLst/>
              </a:prstGeom>
              <a:blipFill>
                <a:blip r:embed="rId3"/>
                <a:stretch>
                  <a:fillRect l="-1744" t="-2266"/>
                </a:stretch>
              </a:blipFill>
              <a:ln>
                <a:noFill/>
              </a:ln>
            </p:spPr>
            <p:txBody>
              <a:bodyPr/>
              <a:lstStyle/>
              <a:p>
                <a:r>
                  <a:rPr lang="en-US">
                    <a:noFill/>
                  </a:rPr>
                  <a:t> </a:t>
                </a:r>
              </a:p>
            </p:txBody>
          </p:sp>
        </mc:Fallback>
      </mc:AlternateContent>
      <p:pic>
        <p:nvPicPr>
          <p:cNvPr id="3" name="Picture 2" descr="A diagram of energy management system&#10;&#10;Description automatically generated">
            <a:extLst>
              <a:ext uri="{FF2B5EF4-FFF2-40B4-BE49-F238E27FC236}">
                <a16:creationId xmlns:a16="http://schemas.microsoft.com/office/drawing/2014/main" id="{2D4AEC4D-F88F-7575-7444-B53754FE8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864" y="2263768"/>
            <a:ext cx="3849330" cy="2315307"/>
          </a:xfrm>
          <a:prstGeom prst="rect">
            <a:avLst/>
          </a:prstGeom>
        </p:spPr>
      </p:pic>
    </p:spTree>
    <p:extLst>
      <p:ext uri="{BB962C8B-B14F-4D97-AF65-F5344CB8AC3E}">
        <p14:creationId xmlns:p14="http://schemas.microsoft.com/office/powerpoint/2010/main" val="54698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sp>
        <p:nvSpPr>
          <p:cNvPr id="4755" name="Google Shape;4755;p136"/>
          <p:cNvSpPr txBox="1">
            <a:spLocks noGrp="1"/>
          </p:cNvSpPr>
          <p:nvPr>
            <p:ph type="title"/>
          </p:nvPr>
        </p:nvSpPr>
        <p:spPr>
          <a:xfrm>
            <a:off x="420625" y="320050"/>
            <a:ext cx="2935200" cy="4508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Agenda</a:t>
            </a:r>
            <a:endParaRPr dirty="0">
              <a:latin typeface="Times New Roman" panose="02020603050405020304" pitchFamily="18" charset="0"/>
              <a:cs typeface="Times New Roman" panose="02020603050405020304" pitchFamily="18" charset="0"/>
            </a:endParaRPr>
          </a:p>
        </p:txBody>
      </p:sp>
      <p:sp>
        <p:nvSpPr>
          <p:cNvPr id="4756" name="Google Shape;4756;p136"/>
          <p:cNvSpPr txBox="1">
            <a:spLocks noGrp="1"/>
          </p:cNvSpPr>
          <p:nvPr>
            <p:ph type="subTitle" idx="1"/>
          </p:nvPr>
        </p:nvSpPr>
        <p:spPr>
          <a:xfrm>
            <a:off x="4937750" y="319950"/>
            <a:ext cx="3867900" cy="4508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Motivation (Why?)</a:t>
            </a:r>
          </a:p>
          <a:p>
            <a:pPr marL="0" lvl="0" indent="0" algn="l" rtl="0">
              <a:spcBef>
                <a:spcPts val="800"/>
              </a:spcBef>
              <a:spcAft>
                <a:spcPts val="0"/>
              </a:spcAft>
              <a:buNone/>
            </a:pPr>
            <a:r>
              <a:rPr lang="en-US" dirty="0">
                <a:latin typeface="Times New Roman" panose="02020603050405020304" pitchFamily="18" charset="0"/>
                <a:cs typeface="Times New Roman" panose="02020603050405020304" pitchFamily="18" charset="0"/>
              </a:rPr>
              <a:t>Background (What exists?)</a:t>
            </a:r>
          </a:p>
          <a:p>
            <a:pPr marL="0" lvl="0" indent="0" algn="l" rtl="0">
              <a:spcBef>
                <a:spcPts val="800"/>
              </a:spcBef>
              <a:spcAft>
                <a:spcPts val="0"/>
              </a:spcAft>
              <a:buNone/>
            </a:pPr>
            <a:r>
              <a:rPr lang="en" dirty="0">
                <a:latin typeface="Times New Roman" panose="02020603050405020304" pitchFamily="18" charset="0"/>
                <a:cs typeface="Times New Roman" panose="02020603050405020304" pitchFamily="18" charset="0"/>
              </a:rPr>
              <a:t>Approach (How)</a:t>
            </a:r>
          </a:p>
          <a:p>
            <a:pPr marL="0" lvl="0" indent="0" algn="l" rtl="0">
              <a:spcBef>
                <a:spcPts val="800"/>
              </a:spcBef>
              <a:spcAft>
                <a:spcPts val="0"/>
              </a:spcAft>
              <a:buNone/>
            </a:pPr>
            <a:r>
              <a:rPr lang="en" dirty="0">
                <a:latin typeface="Times New Roman" panose="02020603050405020304" pitchFamily="18" charset="0"/>
                <a:cs typeface="Times New Roman" panose="02020603050405020304" pitchFamily="18" charset="0"/>
              </a:rPr>
              <a:t>Findings</a:t>
            </a:r>
          </a:p>
          <a:p>
            <a:pPr marL="0" lvl="0" indent="0" algn="l" rtl="0">
              <a:spcBef>
                <a:spcPts val="800"/>
              </a:spcBef>
              <a:spcAft>
                <a:spcPts val="800"/>
              </a:spcAft>
              <a:buNone/>
            </a:pPr>
            <a:r>
              <a:rPr lang="en" dirty="0">
                <a:latin typeface="Times New Roman" panose="02020603050405020304" pitchFamily="18" charset="0"/>
                <a:cs typeface="Times New Roman" panose="02020603050405020304" pitchFamily="18" charset="0"/>
              </a:rPr>
              <a:t>Future Work</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NMPC Controller</a:t>
            </a:r>
          </a:p>
        </p:txBody>
      </p:sp>
      <mc:AlternateContent xmlns:mc="http://schemas.openxmlformats.org/markup-compatibility/2006" xmlns:a14="http://schemas.microsoft.com/office/drawing/2010/main">
        <mc:Choice Requires="a14">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0332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highlight>
                      <a:srgbClr val="800000"/>
                    </a:highlight>
                    <a:latin typeface="Times New Roman" panose="02020603050405020304" pitchFamily="18" charset="0"/>
                    <a:cs typeface="Times New Roman" panose="02020603050405020304" pitchFamily="18" charset="0"/>
                  </a:rPr>
                  <a:t>State Constraints </a:t>
                </a:r>
              </a:p>
              <a:p>
                <a:pPr marL="800100" lvl="1" indent="-342900">
                  <a:spcAft>
                    <a:spcPts val="800"/>
                  </a:spcAft>
                  <a:buClr>
                    <a:schemeClr val="bg1"/>
                  </a:buClr>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	Restrictions on the vehicle's states, such as velocity, position, or battery state of charge, to ensure safe and stable operation. For e.g.</a:t>
                </a:r>
              </a:p>
              <a:p>
                <a:pPr marL="457200" lvl="1" indent="0">
                  <a:spcAft>
                    <a:spcPts val="800"/>
                  </a:spcAft>
                  <a:buClr>
                    <a:schemeClr val="bg1"/>
                  </a:buClr>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a:highlight>
                                <a:srgbClr val="000000"/>
                              </a:highlight>
                              <a:latin typeface="Cambria Math" panose="02040503050406030204" pitchFamily="18" charset="0"/>
                            </a:rPr>
                          </m:ctrlPr>
                        </m:mPr>
                        <m:mr>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m:t>
                                </m:r>
                              </m:e>
                              <m:sub>
                                <m:sSub>
                                  <m:sSubPr>
                                    <m:ctrlPr>
                                      <a:rPr lang="en-US" i="1">
                                        <a:solidFill>
                                          <a:schemeClr val="bg1"/>
                                        </a:solidFill>
                                        <a:latin typeface="Cambria Math" panose="02040503050406030204" pitchFamily="18" charset="0"/>
                                      </a:rPr>
                                    </m:ctrlPr>
                                  </m:sSubPr>
                                  <m:e>
                                    <m:r>
                                      <a:rPr lang="en-US">
                                        <a:solidFill>
                                          <a:schemeClr val="bg1"/>
                                        </a:solidFill>
                                        <a:latin typeface="Cambria Math" panose="02040503050406030204" pitchFamily="18" charset="0"/>
                                      </a:rPr>
                                      <m:t>1</m:t>
                                    </m:r>
                                  </m:e>
                                  <m:sub>
                                    <m:r>
                                      <a:rPr lang="en-US" i="1">
                                        <a:solidFill>
                                          <a:schemeClr val="bg1"/>
                                        </a:solidFill>
                                        <a:latin typeface="Cambria Math" panose="02040503050406030204" pitchFamily="18" charset="0"/>
                                      </a:rPr>
                                      <m:t>−</m:t>
                                    </m:r>
                                  </m:sub>
                                </m:sSub>
                                <m:r>
                                  <m:rPr>
                                    <m:sty m:val="p"/>
                                  </m:rPr>
                                  <a:rPr lang="en-US">
                                    <a:solidFill>
                                      <a:schemeClr val="bg1"/>
                                    </a:solidFill>
                                    <a:latin typeface="Cambria Math" panose="02040503050406030204" pitchFamily="18" charset="0"/>
                                  </a:rPr>
                                  <m:t>max</m:t>
                                </m:r>
                              </m:sub>
                            </m:sSub>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a:rPr lang="en-US" i="1">
                                    <a:solidFill>
                                      <a:schemeClr val="bg1"/>
                                    </a:solidFill>
                                    <a:latin typeface="Cambria Math" panose="02040503050406030204" pitchFamily="18" charset="0"/>
                                  </a:rPr>
                                  <m:t>𝑥</m:t>
                                </m:r>
                                <m:sSub>
                                  <m:sSubPr>
                                    <m:ctrlPr>
                                      <a:rPr lang="en-US" i="1">
                                        <a:solidFill>
                                          <a:schemeClr val="bg1"/>
                                        </a:solidFill>
                                        <a:latin typeface="Cambria Math" panose="02040503050406030204" pitchFamily="18" charset="0"/>
                                      </a:rPr>
                                    </m:ctrlPr>
                                  </m:sSubPr>
                                  <m:e>
                                    <m:r>
                                      <a:rPr lang="en-US">
                                        <a:solidFill>
                                          <a:schemeClr val="bg1"/>
                                        </a:solidFill>
                                        <a:latin typeface="Cambria Math" panose="02040503050406030204" pitchFamily="18" charset="0"/>
                                      </a:rPr>
                                      <m:t>1</m:t>
                                    </m:r>
                                  </m:e>
                                  <m:sub>
                                    <m:r>
                                      <a:rPr lang="en-US" i="1">
                                        <a:solidFill>
                                          <a:schemeClr val="bg1"/>
                                        </a:solidFill>
                                        <a:latin typeface="Cambria Math" panose="02040503050406030204" pitchFamily="18" charset="0"/>
                                      </a:rPr>
                                      <m:t>−</m:t>
                                    </m:r>
                                  </m:sub>
                                </m:sSub>
                                <m:r>
                                  <m:rPr>
                                    <m:sty m:val="p"/>
                                  </m:rPr>
                                  <a:rPr lang="en-US">
                                    <a:solidFill>
                                      <a:schemeClr val="bg1"/>
                                    </a:solidFill>
                                    <a:latin typeface="Cambria Math" panose="02040503050406030204" pitchFamily="18" charset="0"/>
                                  </a:rPr>
                                  <m:t>max</m:t>
                                </m:r>
                              </m:sub>
                            </m:sSub>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𝑒𝑓𝑓</m:t>
                                </m:r>
                              </m:sub>
                            </m:sSub>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𝜇</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a:rPr lang="en-US" i="1">
                                    <a:solidFill>
                                      <a:schemeClr val="bg1"/>
                                    </a:solidFill>
                                    <a:latin typeface="Cambria Math" panose="02040503050406030204" pitchFamily="18" charset="0"/>
                                  </a:rPr>
                                  <m:t>𝑛</m:t>
                                </m:r>
                                <m:r>
                                  <a:rPr lang="en-US">
                                    <a:solidFill>
                                      <a:schemeClr val="bg1"/>
                                    </a:solidFill>
                                    <a:latin typeface="Cambria Math" panose="02040503050406030204" pitchFamily="18" charset="0"/>
                                  </a:rPr>
                                  <m:t>1</m:t>
                                </m:r>
                              </m:sub>
                            </m:sSub>
                            <m:r>
                              <a:rPr lang="en-US">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m:rPr>
                                    <m:nor/>
                                  </m:rPr>
                                  <a:rPr lang="en-US">
                                    <a:solidFill>
                                      <a:schemeClr val="bg1"/>
                                    </a:solidFill>
                                  </a:rPr>
                                  <m:t>eff</m:t>
                                </m:r>
                                <m:r>
                                  <m:rPr>
                                    <m:nor/>
                                  </m:rPr>
                                  <a:rPr lang="en-US" i="1">
                                    <a:solidFill>
                                      <a:schemeClr val="bg1"/>
                                    </a:solidFill>
                                  </a:rPr>
                                  <m:t> </m:t>
                                </m:r>
                              </m:sub>
                            </m:sSub>
                          </m:e>
                        </m:mr>
                      </m:m>
                    </m:oMath>
                  </m:oMathPara>
                </a14:m>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457200" lvl="1" indent="0">
                  <a:spcAft>
                    <a:spcPts val="800"/>
                  </a:spcAft>
                  <a:buClr>
                    <a:schemeClr val="bg1"/>
                  </a:buClr>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180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mPr>
                        <m:mr>
                          <m:e/>
                          <m:e>
                            <m:sSub>
                              <m:sSubPr>
                                <m:ctrlP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𝑇</m:t>
                                </m:r>
                              </m:e>
                              <m:sub>
                                <m:sSub>
                                  <m:sSubPr>
                                    <m:ctrlPr>
                                      <a:rPr lang="en-US" sz="180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b="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2</m:t>
                                    </m:r>
                                  </m:e>
                                  <m:sub>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ub>
                                </m:sSub>
                                <m:r>
                                  <m:rPr>
                                    <m:sty m:val="p"/>
                                  </m:rP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max</m:t>
                                </m:r>
                              </m:sub>
                            </m:sSub>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𝑘</m:t>
                            </m:r>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𝐹</m:t>
                                </m:r>
                              </m:e>
                              <m:sub>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𝑥</m:t>
                                </m:r>
                                <m:sSub>
                                  <m:sSubPr>
                                    <m:ctrlP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b="0" i="0"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2</m:t>
                                    </m:r>
                                  </m:e>
                                  <m:sub>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ub>
                                </m:sSub>
                                <m:r>
                                  <m:rPr>
                                    <m:sty m:val="p"/>
                                  </m:rP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max</m:t>
                                </m:r>
                              </m:sub>
                            </m:sSub>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𝑘</m:t>
                            </m:r>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𝑅</m:t>
                                </m:r>
                              </m:e>
                              <m:sub>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𝑒𝑓𝑓</m:t>
                                </m:r>
                              </m:sub>
                            </m:sSub>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𝜇</m:t>
                            </m:r>
                            <m:sSub>
                              <m:sSubPr>
                                <m:ctrlP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𝐹</m:t>
                                </m:r>
                              </m:e>
                              <m:sub>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𝑛</m:t>
                                </m:r>
                                <m:r>
                                  <a:rPr lang="en-US" sz="1800" b="0" i="0"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𝑘</m:t>
                            </m:r>
                            <m:r>
                              <a:rPr lang="en-US"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𝑅</m:t>
                                </m:r>
                              </m:e>
                              <m:sub>
                                <m:r>
                                  <m:rPr>
                                    <m:nor/>
                                  </m:rPr>
                                  <a:rPr lang="en-US" sz="1800">
                                    <a:solidFill>
                                      <a:schemeClr val="bg1"/>
                                    </a:solidFill>
                                    <a:effectLst/>
                                    <a:latin typeface="Georgia" panose="02040502050405020303" pitchFamily="18" charset="0"/>
                                    <a:ea typeface="Aptos" panose="020B0004020202020204" pitchFamily="34" charset="0"/>
                                    <a:cs typeface="Times New Roman" panose="02020603050405020304" pitchFamily="18" charset="0"/>
                                  </a:rPr>
                                  <m:t>eff</m:t>
                                </m:r>
                                <m:r>
                                  <m:rPr>
                                    <m:nor/>
                                  </m:rPr>
                                  <a:rPr lang="en-US" sz="1800" i="1">
                                    <a:solidFill>
                                      <a:schemeClr val="bg1"/>
                                    </a:solidFill>
                                    <a:effectLst/>
                                    <a:latin typeface="Aptos" panose="020B0004020202020204" pitchFamily="34" charset="0"/>
                                    <a:ea typeface="Aptos" panose="020B0004020202020204" pitchFamily="34" charset="0"/>
                                    <a:cs typeface="Times New Roman" panose="02020603050405020304" pitchFamily="18" charset="0"/>
                                  </a:rPr>
                                  <m:t> </m:t>
                                </m:r>
                              </m:sub>
                            </m:sSub>
                          </m:e>
                        </m:mr>
                      </m:m>
                    </m:oMath>
                  </m:oMathPara>
                </a14:m>
                <a:endParaRPr lang="en-US" sz="1800" dirty="0">
                  <a:effectLst/>
                  <a:latin typeface="Georgia" panose="02040502050405020303" pitchFamily="18" charset="0"/>
                  <a:ea typeface="Aptos" panose="020B0004020202020204" pitchFamily="34" charset="0"/>
                  <a:cs typeface="Times New Roman" panose="02020603050405020304" pitchFamily="18" charset="0"/>
                </a:endParaRPr>
              </a:p>
              <a:p>
                <a:pPr marL="342900" indent="-342900">
                  <a:spcAft>
                    <a:spcPts val="800"/>
                  </a:spcAft>
                  <a:buClr>
                    <a:schemeClr val="bg1"/>
                  </a:buClr>
                </a:pPr>
                <a:r>
                  <a:rPr lang="en-US" dirty="0">
                    <a:solidFill>
                      <a:srgbClr val="ECECEC"/>
                    </a:solidFill>
                    <a:highlight>
                      <a:srgbClr val="800000"/>
                    </a:highlight>
                    <a:latin typeface="Times New Roman" panose="02020603050405020304" pitchFamily="18" charset="0"/>
                    <a:cs typeface="Times New Roman" panose="02020603050405020304" pitchFamily="18" charset="0"/>
                  </a:rPr>
                  <a:t>Control Input</a:t>
                </a:r>
              </a:p>
              <a:p>
                <a:pPr marL="800100" lvl="1" indent="-342900">
                  <a:spcAft>
                    <a:spcPts val="800"/>
                  </a:spcAft>
                  <a:buClr>
                    <a:schemeClr val="bg1"/>
                  </a:buClr>
                  <a:buFont typeface="Wingdings" panose="05000000000000000000" pitchFamily="2" charset="2"/>
                  <a:buChar char="Ø"/>
                </a:pPr>
                <a:r>
                  <a:rPr lang="es-E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Torque vectorization parameter, u ∈[0,1].</a:t>
                </a:r>
              </a:p>
              <a:p>
                <a:pPr marL="800100" lvl="1" indent="-342900">
                  <a:spcAft>
                    <a:spcPts val="800"/>
                  </a:spcAft>
                  <a:buClr>
                    <a:schemeClr val="bg1"/>
                  </a:buClr>
                  <a:buFont typeface="Wingdings" panose="05000000000000000000" pitchFamily="2" charset="2"/>
                  <a:buChar char="Ø"/>
                </a:pP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m:t>
                        </m:r>
                      </m:e>
                      <m:sub>
                        <m:r>
                          <a:rPr lang="en-US" b="0" i="1" smtClean="0">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oMath>
                </a14:m>
                <a:r>
                  <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u * Torque Demand,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m:t>
                        </m:r>
                      </m:e>
                      <m:sub>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 </m:t>
                    </m:r>
                  </m:oMath>
                </a14:m>
                <a:r>
                  <a:rPr lang="es-ES"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(1-u) * Torque Demand</a:t>
                </a:r>
                <a:endParaRPr lang="en-US"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2" name="Google Shape;5202;p179">
                <a:extLst>
                  <a:ext uri="{FF2B5EF4-FFF2-40B4-BE49-F238E27FC236}">
                    <a16:creationId xmlns:a16="http://schemas.microsoft.com/office/drawing/2014/main" id="{34ADDD3B-CB79-B6F0-678E-7E040A3A0701}"/>
                  </a:ext>
                </a:extLst>
              </p:cNvPr>
              <p:cNvSpPr txBox="1">
                <a:spLocks noRot="1" noChangeAspect="1" noMove="1" noResize="1" noEditPoints="1" noAdjustHandles="1" noChangeArrowheads="1" noChangeShapeType="1" noTextEdit="1"/>
              </p:cNvSpPr>
              <p:nvPr/>
            </p:nvSpPr>
            <p:spPr>
              <a:xfrm>
                <a:off x="379650" y="871290"/>
                <a:ext cx="8384700" cy="4033276"/>
              </a:xfrm>
              <a:prstGeom prst="rect">
                <a:avLst/>
              </a:prstGeom>
              <a:blipFill>
                <a:blip r:embed="rId3"/>
                <a:stretch>
                  <a:fillRect l="-1744" t="-1511" r="-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3483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57496" y="238934"/>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NMPC Controller</a:t>
            </a:r>
          </a:p>
        </p:txBody>
      </p:sp>
      <mc:AlternateContent xmlns:mc="http://schemas.openxmlformats.org/markup-compatibility/2006" xmlns:a14="http://schemas.microsoft.com/office/drawing/2010/main">
        <mc:Choice Requires="a14">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379650" y="871290"/>
                <a:ext cx="8384700" cy="40332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rgbClr val="ECECEC"/>
                    </a:solidFill>
                    <a:highlight>
                      <a:srgbClr val="800000"/>
                    </a:highlight>
                    <a:latin typeface="Times New Roman" panose="02020603050405020304" pitchFamily="18" charset="0"/>
                    <a:cs typeface="Times New Roman" panose="02020603050405020304" pitchFamily="18" charset="0"/>
                  </a:rPr>
                  <a:t>Optimization Problem </a:t>
                </a:r>
              </a:p>
              <a:p>
                <a:pPr marL="0" indent="0">
                  <a:spcAft>
                    <a:spcPts val="800"/>
                  </a:spcAft>
                  <a:buClr>
                    <a:schemeClr val="bg1"/>
                  </a:buClr>
                  <a:buNone/>
                </a:pPr>
                <a14:m>
                  <m:oMathPara xmlns:m="http://schemas.openxmlformats.org/officeDocument/2006/math">
                    <m:oMathParaPr>
                      <m:jc m:val="centerGroup"/>
                    </m:oMathParaPr>
                    <m:oMath xmlns:m="http://schemas.openxmlformats.org/officeDocument/2006/math">
                      <m:limLow>
                        <m:limLowPr>
                          <m:ctrlPr>
                            <a:rPr lang="en-US" i="1" smtClean="0">
                              <a:solidFill>
                                <a:schemeClr val="bg1"/>
                              </a:solidFill>
                              <a:latin typeface="Cambria Math" panose="02040503050406030204" pitchFamily="18" charset="0"/>
                            </a:rPr>
                          </m:ctrlPr>
                        </m:limLowPr>
                        <m:e>
                          <m:r>
                            <a:rPr lang="en-US" i="1">
                              <a:solidFill>
                                <a:schemeClr val="bg1"/>
                              </a:solidFill>
                              <a:latin typeface="Cambria Math" panose="02040503050406030204" pitchFamily="18" charset="0"/>
                            </a:rPr>
                            <m:t>𝑚𝑖𝑛</m:t>
                          </m:r>
                        </m:e>
                        <m:li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𝑇</m:t>
                              </m:r>
                            </m:e>
                            <m:sub>
                              <m:r>
                                <a:rPr lang="en-US" i="1">
                                  <a:solidFill>
                                    <a:schemeClr val="bg1"/>
                                  </a:solidFill>
                                  <a:latin typeface="Cambria Math" panose="02040503050406030204" pitchFamily="18" charset="0"/>
                                </a:rPr>
                                <m:t>2</m:t>
                              </m:r>
                            </m:sub>
                          </m:sSub>
                        </m:lim>
                      </m:limLow>
                      <m:r>
                        <a:rPr lang="en-US" i="1">
                          <a:solidFill>
                            <a:schemeClr val="bg1"/>
                          </a:solidFill>
                          <a:latin typeface="Cambria Math" panose="02040503050406030204" pitchFamily="18" charset="0"/>
                        </a:rPr>
                        <m:t>𝐽</m:t>
                      </m:r>
                      <m:r>
                        <a:rPr lang="en-US" i="1">
                          <a:solidFill>
                            <a:schemeClr val="bg1"/>
                          </a:solidFill>
                          <a:latin typeface="Cambria Math" panose="02040503050406030204" pitchFamily="18" charset="0"/>
                        </a:rPr>
                        <m:t>=</m:t>
                      </m:r>
                      <m:nary>
                        <m:naryPr>
                          <m:chr m:val="∑"/>
                          <m:limLoc m:val="undOvr"/>
                          <m:grow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=0</m:t>
                          </m:r>
                        </m:sub>
                        <m:sup>
                          <m:r>
                            <a:rPr lang="en-US" i="1">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−1</m:t>
                          </m:r>
                        </m:sup>
                        <m:e>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m:rPr>
                                      <m:nor/>
                                    </m:rPr>
                                    <a:rPr lang="en-US">
                                      <a:solidFill>
                                        <a:schemeClr val="bg1"/>
                                      </a:solidFill>
                                    </a:rPr>
                                    <m:t>out</m:t>
                                  </m:r>
                                  <m:r>
                                    <a:rPr lang="en-US" i="1">
                                      <a:solidFill>
                                        <a:schemeClr val="bg1"/>
                                      </a:solidFill>
                                      <a:latin typeface="Cambria Math" panose="02040503050406030204" pitchFamily="18" charset="0"/>
                                    </a:rPr>
                                    <m:t>1</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𝑘</m:t>
                                  </m:r>
                                </m:e>
                              </m:d>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𝜂</m:t>
                                  </m:r>
                                </m:e>
                                <m:sub>
                                  <m:r>
                                    <m:rPr>
                                      <m:nor/>
                                    </m:rPr>
                                    <a:rPr lang="en-US">
                                      <a:solidFill>
                                        <a:schemeClr val="bg1"/>
                                      </a:solidFill>
                                    </a:rPr>
                                    <m:t>out</m:t>
                                  </m:r>
                                  <m:r>
                                    <a:rPr lang="en-US" i="1">
                                      <a:solidFill>
                                        <a:schemeClr val="bg1"/>
                                      </a:solidFill>
                                      <a:latin typeface="Cambria Math" panose="02040503050406030204" pitchFamily="18" charset="0"/>
                                    </a:rPr>
                                    <m:t>1</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𝑘</m:t>
                                  </m:r>
                                </m:e>
                              </m:d>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m:rPr>
                                      <m:nor/>
                                    </m:rPr>
                                    <a:rPr lang="en-US">
                                      <a:solidFill>
                                        <a:schemeClr val="bg1"/>
                                      </a:solidFill>
                                    </a:rPr>
                                    <m:t>out</m:t>
                                  </m:r>
                                  <m:r>
                                    <a:rPr lang="en-US" i="1">
                                      <a:solidFill>
                                        <a:schemeClr val="bg1"/>
                                      </a:solidFill>
                                      <a:latin typeface="Cambria Math" panose="02040503050406030204" pitchFamily="18" charset="0"/>
                                    </a:rPr>
                                    <m:t>2</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𝑘</m:t>
                                  </m:r>
                                </m:e>
                              </m:d>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𝜂</m:t>
                                  </m:r>
                                </m:e>
                                <m:sub>
                                  <m:r>
                                    <m:rPr>
                                      <m:nor/>
                                    </m:rPr>
                                    <a:rPr lang="en-US">
                                      <a:solidFill>
                                        <a:schemeClr val="bg1"/>
                                      </a:solidFill>
                                    </a:rPr>
                                    <m:t>out</m:t>
                                  </m:r>
                                  <m:r>
                                    <a:rPr lang="en-US" i="1">
                                      <a:solidFill>
                                        <a:schemeClr val="bg1"/>
                                      </a:solidFill>
                                      <a:latin typeface="Cambria Math" panose="02040503050406030204" pitchFamily="18" charset="0"/>
                                    </a:rPr>
                                    <m:t>2</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𝑘</m:t>
                                  </m:r>
                                </m:e>
                              </m:d>
                            </m:den>
                          </m:f>
                        </m:e>
                      </m:nary>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m:rPr>
                              <m:sty m:val="p"/>
                            </m:rPr>
                            <a:rPr lang="en-US">
                              <a:solidFill>
                                <a:schemeClr val="bg1"/>
                              </a:solidFill>
                              <a:latin typeface="Cambria Math" panose="02040503050406030204" pitchFamily="18" charset="0"/>
                            </a:rPr>
                            <m:t>in</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𝜂</m:t>
                          </m:r>
                        </m:e>
                        <m:sub>
                          <m:r>
                            <m:rPr>
                              <m:sty m:val="p"/>
                            </m:rPr>
                            <a:rPr lang="en-US">
                              <a:solidFill>
                                <a:schemeClr val="bg1"/>
                              </a:solidFill>
                              <a:latin typeface="Cambria Math" panose="02040503050406030204" pitchFamily="18" charset="0"/>
                            </a:rPr>
                            <m:t>in</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m:rPr>
                              <m:sty m:val="p"/>
                            </m:rPr>
                            <a:rPr lang="en-US">
                              <a:solidFill>
                                <a:schemeClr val="bg1"/>
                              </a:solidFill>
                              <a:latin typeface="Cambria Math" panose="02040503050406030204" pitchFamily="18" charset="0"/>
                            </a:rPr>
                            <m:t>in</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𝜂</m:t>
                          </m:r>
                        </m:e>
                        <m:sub>
                          <m:r>
                            <m:rPr>
                              <m:sty m:val="p"/>
                            </m:rPr>
                            <a:rPr lang="en-US">
                              <a:solidFill>
                                <a:schemeClr val="bg1"/>
                              </a:solidFill>
                              <a:latin typeface="Cambria Math" panose="02040503050406030204" pitchFamily="18" charset="0"/>
                            </a:rPr>
                            <m:t>in</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oMath>
                  </m:oMathPara>
                </a14:m>
                <a:endParaRPr lang="en-US" dirty="0">
                  <a:solidFill>
                    <a:schemeClr val="bg1"/>
                  </a:solidFill>
                </a:endParaRPr>
              </a:p>
              <a:p>
                <a:pPr marL="0" indent="0" algn="ctr">
                  <a:spcAft>
                    <a:spcPts val="800"/>
                  </a:spcAft>
                  <a:buClr>
                    <a:schemeClr val="bg1"/>
                  </a:buClr>
                  <a:buNone/>
                </a:pPr>
                <a14:m>
                  <m:oMathPara xmlns:m="http://schemas.openxmlformats.org/officeDocument/2006/math">
                    <m:oMathParaPr>
                      <m:jc m:val="centerGroup"/>
                    </m:oMathParaPr>
                    <m:oMath xmlns:m="http://schemas.openxmlformats.org/officeDocument/2006/math">
                      <m:r>
                        <a:rPr lang="en-US"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𝜔</m:t>
                          </m:r>
                        </m:e>
                        <m:sub>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𝜔</m:t>
                          </m:r>
                        </m:e>
                        <m:sub>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oMath>
                  </m:oMathPara>
                </a14:m>
                <a:endParaRPr lang="en-US" sz="1800" dirty="0">
                  <a:effectLst/>
                  <a:latin typeface="Arial" panose="020B0604020202020204" pitchFamily="34" charset="0"/>
                  <a:ea typeface="Arial" panose="020B0604020202020204" pitchFamily="34" charset="0"/>
                </a:endParaRPr>
              </a:p>
              <a:p>
                <a:pPr marL="0" indent="0" algn="ctr">
                  <a:spcAft>
                    <a:spcPts val="800"/>
                  </a:spcAft>
                  <a:buClr>
                    <a:schemeClr val="bg1"/>
                  </a:buClr>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b>
                      </m:sSub>
                      <m:d>
                        <m:d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min</m:t>
                          </m:r>
                        </m:fName>
                        <m:e>
                          <m:d>
                            <m:dPr>
                              <m:begChr m:val="{"/>
                              <m:endChr m:val="}"/>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d>
                                <m:d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sub>
                                  </m:sSub>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𝑖</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d>
                                <m:d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𝑘</m:t>
                                  </m:r>
                                </m:e>
                              </m:d>
                            </m:e>
                          </m:d>
                        </m:e>
                      </m:func>
                    </m:oMath>
                  </m:oMathPara>
                </a14:m>
                <a:endParaRPr lang="en-US" sz="1800" i="1" dirty="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gn="ctr">
                  <a:spcAft>
                    <a:spcPts val="800"/>
                  </a:spcAft>
                  <a:buClr>
                    <a:schemeClr val="bg1"/>
                  </a:buClr>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8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SOC</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𝑚𝑖𝑛</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SOC</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8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SOC</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oMath>
                  </m:oMathPara>
                </a14:m>
                <a:endParaRPr lang="en-US" sz="1800" dirty="0">
                  <a:effectLst/>
                  <a:latin typeface="Arial" panose="020B0604020202020204" pitchFamily="34" charset="0"/>
                  <a:ea typeface="Arial" panose="020B0604020202020204" pitchFamily="34" charset="0"/>
                </a:endParaRPr>
              </a:p>
              <a:p>
                <a:pPr marL="342900" indent="-342900">
                  <a:spcAft>
                    <a:spcPts val="800"/>
                  </a:spcAft>
                  <a:buClr>
                    <a:schemeClr val="bg1"/>
                  </a:buClr>
                </a:pPr>
                <a:endParaRPr lang="en-US" dirty="0">
                  <a:solidFill>
                    <a:srgbClr val="ECECEC"/>
                  </a:solidFill>
                  <a:latin typeface="Times New Roman" panose="02020603050405020304" pitchFamily="18" charset="0"/>
                  <a:cs typeface="Times New Roman" panose="02020603050405020304" pitchFamily="18" charset="0"/>
                </a:endParaRPr>
              </a:p>
            </p:txBody>
          </p:sp>
        </mc:Choice>
        <mc:Fallback xmlns="">
          <p:sp>
            <p:nvSpPr>
              <p:cNvPr id="2" name="Google Shape;5202;p179">
                <a:extLst>
                  <a:ext uri="{FF2B5EF4-FFF2-40B4-BE49-F238E27FC236}">
                    <a16:creationId xmlns:a16="http://schemas.microsoft.com/office/drawing/2014/main" id="{34ADDD3B-CB79-B6F0-678E-7E040A3A0701}"/>
                  </a:ext>
                </a:extLst>
              </p:cNvPr>
              <p:cNvSpPr txBox="1">
                <a:spLocks noRot="1" noChangeAspect="1" noMove="1" noResize="1" noEditPoints="1" noAdjustHandles="1" noChangeArrowheads="1" noChangeShapeType="1" noTextEdit="1"/>
              </p:cNvSpPr>
              <p:nvPr/>
            </p:nvSpPr>
            <p:spPr>
              <a:xfrm>
                <a:off x="379650" y="871290"/>
                <a:ext cx="8384700" cy="4033276"/>
              </a:xfrm>
              <a:prstGeom prst="rect">
                <a:avLst/>
              </a:prstGeom>
              <a:blipFill>
                <a:blip r:embed="rId3"/>
                <a:stretch>
                  <a:fillRect l="-1744" t="-15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94698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From Experimentation to Success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867601"/>
            <a:ext cx="8384700" cy="41947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rPr>
              <a:t>Variations Explored:</a:t>
            </a:r>
          </a:p>
          <a:p>
            <a:pPr marL="800100" lvl="1" indent="-342900">
              <a:spcAft>
                <a:spcPts val="800"/>
              </a:spcAft>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Fixed timestep system with Fixed step NMPC</a:t>
            </a:r>
          </a:p>
          <a:p>
            <a:pPr marL="800100" lvl="1" indent="-342900">
              <a:spcAft>
                <a:spcPts val="800"/>
              </a:spcAft>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Variable timestep system with Variable timestep NMPC</a:t>
            </a:r>
          </a:p>
          <a:p>
            <a:pPr marL="800100" lvl="1" indent="-342900">
              <a:spcAft>
                <a:spcPts val="800"/>
              </a:spcAft>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Hybrid approach: Variable timestep system with Fixed timestep NMPC model</a:t>
            </a:r>
          </a:p>
          <a:p>
            <a:pPr marL="800100" lvl="1" indent="-342900">
              <a:spcAft>
                <a:spcPts val="800"/>
              </a:spcAft>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NMPC Parameter Tuning:</a:t>
            </a:r>
          </a:p>
          <a:p>
            <a:pPr marL="1200150" lvl="2" indent="-285750">
              <a:spcAft>
                <a:spcPts val="800"/>
              </a:spcAft>
              <a:buClr>
                <a:schemeClr val="bg1"/>
              </a:buCl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Tested N values ranging from 4 to 50 with timestep variations from 5 ms to 400 </a:t>
            </a:r>
            <a:r>
              <a:rPr lang="en-US" sz="1600" dirty="0" err="1">
                <a:solidFill>
                  <a:schemeClr val="bg1"/>
                </a:solidFill>
                <a:latin typeface="Times New Roman" panose="02020603050405020304" pitchFamily="18" charset="0"/>
                <a:cs typeface="Times New Roman" panose="02020603050405020304" pitchFamily="18" charset="0"/>
              </a:rPr>
              <a:t>ms.</a:t>
            </a:r>
            <a:endParaRPr lang="en-US" sz="1600" dirty="0">
              <a:solidFill>
                <a:schemeClr val="bg1"/>
              </a:solidFill>
              <a:latin typeface="Times New Roman" panose="02020603050405020304" pitchFamily="18" charset="0"/>
              <a:cs typeface="Times New Roman" panose="02020603050405020304" pitchFamily="18" charset="0"/>
            </a:endParaRPr>
          </a:p>
          <a:p>
            <a:pPr marL="1200150" lvl="2" indent="-285750">
              <a:spcAft>
                <a:spcPts val="800"/>
              </a:spcAft>
              <a:buClr>
                <a:schemeClr val="bg1"/>
              </a:buCl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Penalty on control parameter rate of change and N and Q weight matrices.</a:t>
            </a:r>
            <a:endParaRPr lang="en-US" dirty="0">
              <a:solidFill>
                <a:schemeClr val="bg1"/>
              </a:solidFill>
              <a:highlight>
                <a:srgbClr val="800000"/>
              </a:highlight>
            </a:endParaRPr>
          </a:p>
          <a:p>
            <a:pPr marL="342900" indent="-342900">
              <a:spcAft>
                <a:spcPts val="800"/>
              </a:spcAft>
              <a:buClr>
                <a:schemeClr val="bg1"/>
              </a:buClr>
            </a:pPr>
            <a:r>
              <a:rPr lang="en-US" dirty="0">
                <a:solidFill>
                  <a:schemeClr val="bg1"/>
                </a:solidFill>
                <a:highlight>
                  <a:srgbClr val="800000"/>
                </a:highlight>
              </a:rPr>
              <a:t>Optimization Path:</a:t>
            </a:r>
            <a:r>
              <a:rPr lang="en-US" sz="18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Found optimal results with Full feedback NMPC at N=10 with a timestep of 200 ms</a:t>
            </a:r>
          </a:p>
        </p:txBody>
      </p:sp>
    </p:spTree>
    <p:extLst>
      <p:ext uri="{BB962C8B-B14F-4D97-AF65-F5344CB8AC3E}">
        <p14:creationId xmlns:p14="http://schemas.microsoft.com/office/powerpoint/2010/main" val="33741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948719"/>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800100" lvl="1" indent="-342900">
              <a:spcAft>
                <a:spcPts val="800"/>
              </a:spcAft>
              <a:buClr>
                <a:schemeClr val="bg1"/>
              </a:buClr>
              <a:buFont typeface="Wingdings" panose="05000000000000000000" pitchFamily="2" charset="2"/>
              <a:buChar char="Ø"/>
            </a:pPr>
            <a:endParaRPr lang="en-US" dirty="0">
              <a:solidFill>
                <a:schemeClr val="bg1"/>
              </a:solidFill>
              <a:highlight>
                <a:srgbClr val="800000"/>
              </a:highlight>
            </a:endParaRPr>
          </a:p>
        </p:txBody>
      </p:sp>
      <p:pic>
        <p:nvPicPr>
          <p:cNvPr id="7" name="Picture 6">
            <a:extLst>
              <a:ext uri="{FF2B5EF4-FFF2-40B4-BE49-F238E27FC236}">
                <a16:creationId xmlns:a16="http://schemas.microsoft.com/office/drawing/2014/main" id="{FF2FE984-53DA-7BDE-06E8-FDF028C0CBEC}"/>
              </a:ext>
            </a:extLst>
          </p:cNvPr>
          <p:cNvPicPr>
            <a:picLocks noChangeAspect="1"/>
          </p:cNvPicPr>
          <p:nvPr/>
        </p:nvPicPr>
        <p:blipFill rotWithShape="1">
          <a:blip r:embed="rId3"/>
          <a:srcRect l="9273" t="2595" r="6613" b="4007"/>
          <a:stretch/>
        </p:blipFill>
        <p:spPr>
          <a:xfrm>
            <a:off x="197936" y="228460"/>
            <a:ext cx="8748127" cy="4594990"/>
          </a:xfrm>
          <a:custGeom>
            <a:avLst/>
            <a:gdLst>
              <a:gd name="connsiteX0" fmla="*/ 0 w 9144000"/>
              <a:gd name="connsiteY0" fmla="*/ 0 h 4749937"/>
              <a:gd name="connsiteX1" fmla="*/ 9144000 w 9144000"/>
              <a:gd name="connsiteY1" fmla="*/ 0 h 4749937"/>
              <a:gd name="connsiteX2" fmla="*/ 9144000 w 9144000"/>
              <a:gd name="connsiteY2" fmla="*/ 4749937 h 4749937"/>
              <a:gd name="connsiteX3" fmla="*/ 0 w 9144000"/>
              <a:gd name="connsiteY3" fmla="*/ 4749937 h 4749937"/>
            </a:gdLst>
            <a:ahLst/>
            <a:cxnLst>
              <a:cxn ang="0">
                <a:pos x="connsiteX0" y="connsiteY0"/>
              </a:cxn>
              <a:cxn ang="0">
                <a:pos x="connsiteX1" y="connsiteY1"/>
              </a:cxn>
              <a:cxn ang="0">
                <a:pos x="connsiteX2" y="connsiteY2"/>
              </a:cxn>
              <a:cxn ang="0">
                <a:pos x="connsiteX3" y="connsiteY3"/>
              </a:cxn>
            </a:cxnLst>
            <a:rect l="l" t="t" r="r" b="b"/>
            <a:pathLst>
              <a:path w="9144000" h="4749937">
                <a:moveTo>
                  <a:pt x="0" y="0"/>
                </a:moveTo>
                <a:lnTo>
                  <a:pt x="9144000" y="0"/>
                </a:lnTo>
                <a:lnTo>
                  <a:pt x="9144000" y="4749937"/>
                </a:lnTo>
                <a:lnTo>
                  <a:pt x="0" y="4749937"/>
                </a:lnTo>
                <a:close/>
              </a:path>
            </a:pathLst>
          </a:custGeom>
        </p:spPr>
      </p:pic>
    </p:spTree>
    <p:extLst>
      <p:ext uri="{BB962C8B-B14F-4D97-AF65-F5344CB8AC3E}">
        <p14:creationId xmlns:p14="http://schemas.microsoft.com/office/powerpoint/2010/main" val="3020003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948719"/>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rPr>
              <a:t>Control Policy Comparison  </a:t>
            </a:r>
          </a:p>
          <a:p>
            <a:pPr marL="800100" lvl="1" indent="-342900">
              <a:spcAft>
                <a:spcPts val="800"/>
              </a:spcAft>
              <a:buClr>
                <a:schemeClr val="bg1"/>
              </a:buClr>
              <a:buFont typeface="Wingdings" panose="05000000000000000000" pitchFamily="2" charset="2"/>
              <a:buChar char="Ø"/>
            </a:pPr>
            <a:endParaRPr lang="en-US" dirty="0">
              <a:solidFill>
                <a:schemeClr val="bg1"/>
              </a:solidFill>
              <a:highlight>
                <a:srgbClr val="800000"/>
              </a:highlight>
            </a:endParaRPr>
          </a:p>
        </p:txBody>
      </p:sp>
      <p:pic>
        <p:nvPicPr>
          <p:cNvPr id="4" name="Graphic 3">
            <a:extLst>
              <a:ext uri="{FF2B5EF4-FFF2-40B4-BE49-F238E27FC236}">
                <a16:creationId xmlns:a16="http://schemas.microsoft.com/office/drawing/2014/main" id="{61D8E480-D9D6-F8F6-1C0B-624F0E932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814" y="1426505"/>
            <a:ext cx="4032266" cy="2924269"/>
          </a:xfrm>
          <a:prstGeom prst="rect">
            <a:avLst/>
          </a:prstGeom>
        </p:spPr>
      </p:pic>
      <p:pic>
        <p:nvPicPr>
          <p:cNvPr id="6" name="Graphic 5">
            <a:extLst>
              <a:ext uri="{FF2B5EF4-FFF2-40B4-BE49-F238E27FC236}">
                <a16:creationId xmlns:a16="http://schemas.microsoft.com/office/drawing/2014/main" id="{E6D071A5-89B2-ED63-123F-DCC1A6BCD4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7269" y="1426505"/>
            <a:ext cx="4092677" cy="2968081"/>
          </a:xfrm>
          <a:prstGeom prst="rect">
            <a:avLst/>
          </a:prstGeom>
        </p:spPr>
      </p:pic>
    </p:spTree>
    <p:extLst>
      <p:ext uri="{BB962C8B-B14F-4D97-AF65-F5344CB8AC3E}">
        <p14:creationId xmlns:p14="http://schemas.microsoft.com/office/powerpoint/2010/main" val="1247194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948719"/>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rPr>
              <a:t>Nominal NMPC</a:t>
            </a:r>
          </a:p>
          <a:p>
            <a:pPr marL="800100" lvl="1" indent="-342900">
              <a:spcAft>
                <a:spcPts val="800"/>
              </a:spcAft>
              <a:buClr>
                <a:schemeClr val="bg1"/>
              </a:buClr>
              <a:buFont typeface="Wingdings" panose="05000000000000000000" pitchFamily="2" charset="2"/>
              <a:buChar char="Ø"/>
            </a:pPr>
            <a:endParaRPr lang="en-US" dirty="0">
              <a:solidFill>
                <a:schemeClr val="bg1"/>
              </a:solidFill>
              <a:highlight>
                <a:srgbClr val="800000"/>
              </a:highlight>
            </a:endParaRPr>
          </a:p>
        </p:txBody>
      </p:sp>
      <p:pic>
        <p:nvPicPr>
          <p:cNvPr id="5498" name="Graphic 5497">
            <a:extLst>
              <a:ext uri="{FF2B5EF4-FFF2-40B4-BE49-F238E27FC236}">
                <a16:creationId xmlns:a16="http://schemas.microsoft.com/office/drawing/2014/main" id="{83E0F164-5E23-8472-1993-AF37D2EDE3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6781"/>
            <a:ext cx="9144000" cy="4749937"/>
          </a:xfrm>
          <a:prstGeom prst="rect">
            <a:avLst/>
          </a:prstGeom>
        </p:spPr>
      </p:pic>
    </p:spTree>
    <p:extLst>
      <p:ext uri="{BB962C8B-B14F-4D97-AF65-F5344CB8AC3E}">
        <p14:creationId xmlns:p14="http://schemas.microsoft.com/office/powerpoint/2010/main" val="1736750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Findings</a:t>
            </a:r>
            <a:endParaRPr dirty="0"/>
          </a:p>
        </p:txBody>
      </p:sp>
      <p:pic>
        <p:nvPicPr>
          <p:cNvPr id="4" name="Graphic 3">
            <a:extLst>
              <a:ext uri="{FF2B5EF4-FFF2-40B4-BE49-F238E27FC236}">
                <a16:creationId xmlns:a16="http://schemas.microsoft.com/office/drawing/2014/main" id="{5D0069C4-4386-BBA7-115D-1B424C346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6781"/>
            <a:ext cx="9144000" cy="4749937"/>
          </a:xfrm>
          <a:prstGeom prst="rect">
            <a:avLst/>
          </a:prstGeom>
        </p:spPr>
      </p:pic>
    </p:spTree>
    <p:extLst>
      <p:ext uri="{BB962C8B-B14F-4D97-AF65-F5344CB8AC3E}">
        <p14:creationId xmlns:p14="http://schemas.microsoft.com/office/powerpoint/2010/main" val="2703358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a:t>
            </a:r>
            <a:endParaRPr dirty="0"/>
          </a:p>
        </p:txBody>
      </p:sp>
      <p:pic>
        <p:nvPicPr>
          <p:cNvPr id="4" name="Graphic 3">
            <a:extLst>
              <a:ext uri="{FF2B5EF4-FFF2-40B4-BE49-F238E27FC236}">
                <a16:creationId xmlns:a16="http://schemas.microsoft.com/office/drawing/2014/main" id="{48F69B2C-63B4-CFF6-E3C0-6E9FD3254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6781"/>
            <a:ext cx="9144000" cy="4749937"/>
          </a:xfrm>
          <a:prstGeom prst="rect">
            <a:avLst/>
          </a:prstGeom>
        </p:spPr>
      </p:pic>
    </p:spTree>
    <p:extLst>
      <p:ext uri="{BB962C8B-B14F-4D97-AF65-F5344CB8AC3E}">
        <p14:creationId xmlns:p14="http://schemas.microsoft.com/office/powerpoint/2010/main" val="362844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Findings</a:t>
            </a:r>
            <a:endParaRPr dirty="0"/>
          </a:p>
        </p:txBody>
      </p:sp>
      <p:pic>
        <p:nvPicPr>
          <p:cNvPr id="3" name="Graphic 2">
            <a:extLst>
              <a:ext uri="{FF2B5EF4-FFF2-40B4-BE49-F238E27FC236}">
                <a16:creationId xmlns:a16="http://schemas.microsoft.com/office/drawing/2014/main" id="{104B9B80-DA88-739D-FB2F-A1E9D18DB9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6781"/>
            <a:ext cx="9144000" cy="4749937"/>
          </a:xfrm>
          <a:prstGeom prst="rect">
            <a:avLst/>
          </a:prstGeom>
        </p:spPr>
      </p:pic>
    </p:spTree>
    <p:extLst>
      <p:ext uri="{BB962C8B-B14F-4D97-AF65-F5344CB8AC3E}">
        <p14:creationId xmlns:p14="http://schemas.microsoft.com/office/powerpoint/2010/main" val="618141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Findings</a:t>
            </a:r>
            <a:endParaRPr dirty="0"/>
          </a:p>
        </p:txBody>
      </p:sp>
      <p:pic>
        <p:nvPicPr>
          <p:cNvPr id="4" name="Graphic 3">
            <a:extLst>
              <a:ext uri="{FF2B5EF4-FFF2-40B4-BE49-F238E27FC236}">
                <a16:creationId xmlns:a16="http://schemas.microsoft.com/office/drawing/2014/main" id="{0BE2BC49-F941-9CB0-A41D-71AFD9C81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6781"/>
            <a:ext cx="9144000" cy="4749937"/>
          </a:xfrm>
          <a:prstGeom prst="rect">
            <a:avLst/>
          </a:prstGeom>
        </p:spPr>
      </p:pic>
    </p:spTree>
    <p:extLst>
      <p:ext uri="{BB962C8B-B14F-4D97-AF65-F5344CB8AC3E}">
        <p14:creationId xmlns:p14="http://schemas.microsoft.com/office/powerpoint/2010/main" val="3125283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916397"/>
            <a:ext cx="8384700" cy="40611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sz="1600" dirty="0">
                <a:solidFill>
                  <a:schemeClr val="bg1"/>
                </a:solidFill>
                <a:highlight>
                  <a:srgbClr val="800000"/>
                </a:highlight>
                <a:latin typeface="Times New Roman" panose="02020603050405020304" pitchFamily="18" charset="0"/>
                <a:cs typeface="Times New Roman" panose="02020603050405020304" pitchFamily="18" charset="0"/>
              </a:rPr>
              <a:t>Evolution of Electric Vehicle Powertrains</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According to Reuters, EV sales projected to capture up to 33% of global market share by 2028.</a:t>
            </a:r>
          </a:p>
          <a:p>
            <a:pPr marL="800100" lvl="1" indent="-342900">
              <a:spcAft>
                <a:spcPts val="800"/>
              </a:spcAft>
              <a:buClr>
                <a:schemeClr val="bg1"/>
              </a:buClr>
              <a:buFont typeface="Wingdings"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r>
              <a:rPr lang="en-US" sz="1600" b="0" i="0" dirty="0">
                <a:solidFill>
                  <a:schemeClr val="bg1"/>
                </a:solidFill>
                <a:effectLst/>
                <a:latin typeface="Times New Roman" panose="02020603050405020304" pitchFamily="18" charset="0"/>
                <a:cs typeface="Times New Roman" panose="02020603050405020304" pitchFamily="18" charset="0"/>
              </a:rPr>
              <a:t>Global Automotive Outlook briefing, “Investment of at least $526 billion on EVs and batteries from 2022-2026”.</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Expansion of EV market drives demand for enhanced performance, efficiency, and vehicle control capabilities.</a:t>
            </a:r>
          </a:p>
          <a:p>
            <a:pPr marL="0" indent="0">
              <a:spcAft>
                <a:spcPts val="800"/>
              </a:spcAft>
              <a:buClr>
                <a:schemeClr val="bg1"/>
              </a:buClr>
              <a:buNone/>
            </a:pPr>
            <a:endParaRPr lang="en-US" dirty="0">
              <a:solidFill>
                <a:schemeClr val="bg1"/>
              </a:solidFill>
            </a:endParaRPr>
          </a:p>
        </p:txBody>
      </p:sp>
      <p:pic>
        <p:nvPicPr>
          <p:cNvPr id="6" name="Graphic 5">
            <a:extLst>
              <a:ext uri="{FF2B5EF4-FFF2-40B4-BE49-F238E27FC236}">
                <a16:creationId xmlns:a16="http://schemas.microsoft.com/office/drawing/2014/main" id="{1B01BC09-D127-9C4E-F030-675699EE4D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249" y="1787464"/>
            <a:ext cx="3399502" cy="1568571"/>
          </a:xfrm>
          <a:prstGeom prst="rect">
            <a:avLst/>
          </a:prstGeom>
        </p:spPr>
      </p:pic>
    </p:spTree>
    <p:extLst>
      <p:ext uri="{BB962C8B-B14F-4D97-AF65-F5344CB8AC3E}">
        <p14:creationId xmlns:p14="http://schemas.microsoft.com/office/powerpoint/2010/main" val="3371643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Progress over time</a:t>
            </a:r>
            <a:endParaRPr dirty="0"/>
          </a:p>
        </p:txBody>
      </p:sp>
      <p:grpSp>
        <p:nvGrpSpPr>
          <p:cNvPr id="5" name="Graphic 3">
            <a:extLst>
              <a:ext uri="{FF2B5EF4-FFF2-40B4-BE49-F238E27FC236}">
                <a16:creationId xmlns:a16="http://schemas.microsoft.com/office/drawing/2014/main" id="{1F6306F7-3F4B-F5BA-8E58-176360C2AD03}"/>
              </a:ext>
            </a:extLst>
          </p:cNvPr>
          <p:cNvGrpSpPr/>
          <p:nvPr/>
        </p:nvGrpSpPr>
        <p:grpSpPr>
          <a:xfrm>
            <a:off x="1227803" y="1201995"/>
            <a:ext cx="6688393" cy="3029427"/>
            <a:chOff x="0" y="196781"/>
            <a:chExt cx="9144000" cy="4749937"/>
          </a:xfrm>
        </p:grpSpPr>
        <p:sp>
          <p:nvSpPr>
            <p:cNvPr id="6" name="Freeform: Shape 5">
              <a:extLst>
                <a:ext uri="{FF2B5EF4-FFF2-40B4-BE49-F238E27FC236}">
                  <a16:creationId xmlns:a16="http://schemas.microsoft.com/office/drawing/2014/main" id="{82B6C933-D986-5C5E-459E-B5806369EC4B}"/>
                </a:ext>
              </a:extLst>
            </p:cNvPr>
            <p:cNvSpPr/>
            <p:nvPr/>
          </p:nvSpPr>
          <p:spPr>
            <a:xfrm>
              <a:off x="0" y="196781"/>
              <a:ext cx="9144000" cy="4749937"/>
            </a:xfrm>
            <a:custGeom>
              <a:avLst/>
              <a:gdLst>
                <a:gd name="connsiteX0" fmla="*/ 0 w 9144000"/>
                <a:gd name="connsiteY0" fmla="*/ 0 h 4749937"/>
                <a:gd name="connsiteX1" fmla="*/ 9144000 w 9144000"/>
                <a:gd name="connsiteY1" fmla="*/ 0 h 4749937"/>
                <a:gd name="connsiteX2" fmla="*/ 9144000 w 9144000"/>
                <a:gd name="connsiteY2" fmla="*/ 4749937 h 4749937"/>
                <a:gd name="connsiteX3" fmla="*/ 0 w 9144000"/>
                <a:gd name="connsiteY3" fmla="*/ 4749937 h 4749937"/>
              </a:gdLst>
              <a:ahLst/>
              <a:cxnLst>
                <a:cxn ang="0">
                  <a:pos x="connsiteX0" y="connsiteY0"/>
                </a:cxn>
                <a:cxn ang="0">
                  <a:pos x="connsiteX1" y="connsiteY1"/>
                </a:cxn>
                <a:cxn ang="0">
                  <a:pos x="connsiteX2" y="connsiteY2"/>
                </a:cxn>
                <a:cxn ang="0">
                  <a:pos x="connsiteX3" y="connsiteY3"/>
                </a:cxn>
              </a:cxnLst>
              <a:rect l="l" t="t" r="r" b="b"/>
              <a:pathLst>
                <a:path w="9144000" h="4749937">
                  <a:moveTo>
                    <a:pt x="0" y="0"/>
                  </a:moveTo>
                  <a:lnTo>
                    <a:pt x="9144000" y="0"/>
                  </a:lnTo>
                  <a:lnTo>
                    <a:pt x="9144000" y="4749937"/>
                  </a:lnTo>
                  <a:lnTo>
                    <a:pt x="0" y="4749937"/>
                  </a:lnTo>
                  <a:close/>
                </a:path>
              </a:pathLst>
            </a:custGeom>
            <a:solidFill>
              <a:srgbClr val="FFFFFF"/>
            </a:solidFill>
            <a:ln w="4943" cap="sq">
              <a:noFill/>
              <a:prstDash val="solid"/>
              <a:miter/>
            </a:ln>
          </p:spPr>
          <p:txBody>
            <a:bodyPr rtlCol="0" anchor="ctr"/>
            <a:lstStyle/>
            <a:p>
              <a:endParaRPr lang="en-US"/>
            </a:p>
          </p:txBody>
        </p:sp>
        <p:grpSp>
          <p:nvGrpSpPr>
            <p:cNvPr id="7" name="Graphic 3">
              <a:extLst>
                <a:ext uri="{FF2B5EF4-FFF2-40B4-BE49-F238E27FC236}">
                  <a16:creationId xmlns:a16="http://schemas.microsoft.com/office/drawing/2014/main" id="{61E4729B-B6AD-8698-3BA4-88B8005978A7}"/>
                </a:ext>
              </a:extLst>
            </p:cNvPr>
            <p:cNvGrpSpPr/>
            <p:nvPr/>
          </p:nvGrpSpPr>
          <p:grpSpPr>
            <a:xfrm>
              <a:off x="0" y="196781"/>
              <a:ext cx="9144000" cy="4749937"/>
              <a:chOff x="0" y="196781"/>
              <a:chExt cx="9144000" cy="4749937"/>
            </a:xfrm>
            <a:solidFill>
              <a:srgbClr val="FFFFFF"/>
            </a:solidFill>
          </p:grpSpPr>
          <p:sp>
            <p:nvSpPr>
              <p:cNvPr id="8" name="Freeform: Shape 7">
                <a:extLst>
                  <a:ext uri="{FF2B5EF4-FFF2-40B4-BE49-F238E27FC236}">
                    <a16:creationId xmlns:a16="http://schemas.microsoft.com/office/drawing/2014/main" id="{A8CE64DE-1FA2-46E2-7851-B3DE371B82E2}"/>
                  </a:ext>
                </a:extLst>
              </p:cNvPr>
              <p:cNvSpPr/>
              <p:nvPr/>
            </p:nvSpPr>
            <p:spPr>
              <a:xfrm>
                <a:off x="0" y="196781"/>
                <a:ext cx="9144000" cy="4749937"/>
              </a:xfrm>
              <a:custGeom>
                <a:avLst/>
                <a:gdLst>
                  <a:gd name="connsiteX0" fmla="*/ 0 w 9144000"/>
                  <a:gd name="connsiteY0" fmla="*/ 0 h 4749937"/>
                  <a:gd name="connsiteX1" fmla="*/ 9144000 w 9144000"/>
                  <a:gd name="connsiteY1" fmla="*/ 0 h 4749937"/>
                  <a:gd name="connsiteX2" fmla="*/ 9144000 w 9144000"/>
                  <a:gd name="connsiteY2" fmla="*/ 4749937 h 4749937"/>
                  <a:gd name="connsiteX3" fmla="*/ 0 w 9144000"/>
                  <a:gd name="connsiteY3" fmla="*/ 4749937 h 4749937"/>
                </a:gdLst>
                <a:ahLst/>
                <a:cxnLst>
                  <a:cxn ang="0">
                    <a:pos x="connsiteX0" y="connsiteY0"/>
                  </a:cxn>
                  <a:cxn ang="0">
                    <a:pos x="connsiteX1" y="connsiteY1"/>
                  </a:cxn>
                  <a:cxn ang="0">
                    <a:pos x="connsiteX2" y="connsiteY2"/>
                  </a:cxn>
                  <a:cxn ang="0">
                    <a:pos x="connsiteX3" y="connsiteY3"/>
                  </a:cxn>
                </a:cxnLst>
                <a:rect l="l" t="t" r="r" b="b"/>
                <a:pathLst>
                  <a:path w="9144000" h="4749937">
                    <a:moveTo>
                      <a:pt x="0" y="0"/>
                    </a:moveTo>
                    <a:lnTo>
                      <a:pt x="9144000" y="0"/>
                    </a:lnTo>
                    <a:lnTo>
                      <a:pt x="9144000" y="4749937"/>
                    </a:lnTo>
                    <a:lnTo>
                      <a:pt x="0" y="4749937"/>
                    </a:lnTo>
                    <a:close/>
                  </a:path>
                </a:pathLst>
              </a:custGeom>
              <a:solidFill>
                <a:srgbClr val="FFFFFF"/>
              </a:solidFill>
              <a:ln w="4943" cap="sq">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BFA7A97-DE77-EC31-F281-DE2709E81108}"/>
                  </a:ext>
                </a:extLst>
              </p:cNvPr>
              <p:cNvSpPr/>
              <p:nvPr/>
            </p:nvSpPr>
            <p:spPr>
              <a:xfrm>
                <a:off x="1191191" y="552655"/>
                <a:ext cx="7082892" cy="3870135"/>
              </a:xfrm>
              <a:custGeom>
                <a:avLst/>
                <a:gdLst>
                  <a:gd name="connsiteX0" fmla="*/ 0 w 7082892"/>
                  <a:gd name="connsiteY0" fmla="*/ 3870136 h 3870135"/>
                  <a:gd name="connsiteX1" fmla="*/ 7082893 w 7082892"/>
                  <a:gd name="connsiteY1" fmla="*/ 3870136 h 3870135"/>
                  <a:gd name="connsiteX2" fmla="*/ 7082893 w 7082892"/>
                  <a:gd name="connsiteY2" fmla="*/ 0 h 3870135"/>
                  <a:gd name="connsiteX3" fmla="*/ 0 w 7082892"/>
                  <a:gd name="connsiteY3" fmla="*/ 0 h 3870135"/>
                </a:gdLst>
                <a:ahLst/>
                <a:cxnLst>
                  <a:cxn ang="0">
                    <a:pos x="connsiteX0" y="connsiteY0"/>
                  </a:cxn>
                  <a:cxn ang="0">
                    <a:pos x="connsiteX1" y="connsiteY1"/>
                  </a:cxn>
                  <a:cxn ang="0">
                    <a:pos x="connsiteX2" y="connsiteY2"/>
                  </a:cxn>
                  <a:cxn ang="0">
                    <a:pos x="connsiteX3" y="connsiteY3"/>
                  </a:cxn>
                </a:cxnLst>
                <a:rect l="l" t="t" r="r" b="b"/>
                <a:pathLst>
                  <a:path w="7082892" h="3870135">
                    <a:moveTo>
                      <a:pt x="0" y="3870136"/>
                    </a:moveTo>
                    <a:lnTo>
                      <a:pt x="7082893" y="3870136"/>
                    </a:lnTo>
                    <a:lnTo>
                      <a:pt x="7082893" y="0"/>
                    </a:lnTo>
                    <a:lnTo>
                      <a:pt x="0" y="0"/>
                    </a:lnTo>
                    <a:close/>
                  </a:path>
                </a:pathLst>
              </a:custGeom>
              <a:solidFill>
                <a:srgbClr val="FFFFFF"/>
              </a:solidFill>
              <a:ln w="4943" cap="sq">
                <a:noFill/>
                <a:prstDash val="solid"/>
                <a:miter/>
              </a:ln>
            </p:spPr>
            <p:txBody>
              <a:bodyPr rtlCol="0" anchor="ctr"/>
              <a:lstStyle/>
              <a:p>
                <a:endParaRPr lang="en-US"/>
              </a:p>
            </p:txBody>
          </p:sp>
        </p:grpSp>
        <p:grpSp>
          <p:nvGrpSpPr>
            <p:cNvPr id="10" name="Graphic 3">
              <a:extLst>
                <a:ext uri="{FF2B5EF4-FFF2-40B4-BE49-F238E27FC236}">
                  <a16:creationId xmlns:a16="http://schemas.microsoft.com/office/drawing/2014/main" id="{FC29646D-9BAA-6092-A338-3E7BA258276C}"/>
                </a:ext>
              </a:extLst>
            </p:cNvPr>
            <p:cNvGrpSpPr/>
            <p:nvPr/>
          </p:nvGrpSpPr>
          <p:grpSpPr>
            <a:xfrm>
              <a:off x="1191191" y="552655"/>
              <a:ext cx="7082892" cy="3870135"/>
              <a:chOff x="1191191" y="552655"/>
              <a:chExt cx="7082892" cy="3870135"/>
            </a:xfrm>
          </p:grpSpPr>
          <p:sp>
            <p:nvSpPr>
              <p:cNvPr id="11" name="Freeform: Shape 10">
                <a:extLst>
                  <a:ext uri="{FF2B5EF4-FFF2-40B4-BE49-F238E27FC236}">
                    <a16:creationId xmlns:a16="http://schemas.microsoft.com/office/drawing/2014/main" id="{95E7DCD2-A1A9-EAB7-DFAE-C8F38C99FE04}"/>
                  </a:ext>
                </a:extLst>
              </p:cNvPr>
              <p:cNvSpPr/>
              <p:nvPr/>
            </p:nvSpPr>
            <p:spPr>
              <a:xfrm>
                <a:off x="1545335"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900C177B-2041-4BF7-7331-CDEB9D9BF1A6}"/>
                  </a:ext>
                </a:extLst>
              </p:cNvPr>
              <p:cNvSpPr/>
              <p:nvPr/>
            </p:nvSpPr>
            <p:spPr>
              <a:xfrm>
                <a:off x="2253625"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472B85A2-4995-73BB-E746-C014A6F189CB}"/>
                  </a:ext>
                </a:extLst>
              </p:cNvPr>
              <p:cNvSpPr/>
              <p:nvPr/>
            </p:nvSpPr>
            <p:spPr>
              <a:xfrm>
                <a:off x="2961914"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047259ED-F160-113C-1427-39E5AE3D6450}"/>
                  </a:ext>
                </a:extLst>
              </p:cNvPr>
              <p:cNvSpPr/>
              <p:nvPr/>
            </p:nvSpPr>
            <p:spPr>
              <a:xfrm>
                <a:off x="3670203"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29B1A8F9-FF3F-CAE8-8146-BA82BE6E1E00}"/>
                  </a:ext>
                </a:extLst>
              </p:cNvPr>
              <p:cNvSpPr/>
              <p:nvPr/>
            </p:nvSpPr>
            <p:spPr>
              <a:xfrm>
                <a:off x="4378493"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8D1FA01D-CBCE-5A5E-469A-7BC6DB7997C9}"/>
                  </a:ext>
                </a:extLst>
              </p:cNvPr>
              <p:cNvSpPr/>
              <p:nvPr/>
            </p:nvSpPr>
            <p:spPr>
              <a:xfrm>
                <a:off x="5086782"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3E28F168-EBA2-C032-CD65-B04D30907341}"/>
                  </a:ext>
                </a:extLst>
              </p:cNvPr>
              <p:cNvSpPr/>
              <p:nvPr/>
            </p:nvSpPr>
            <p:spPr>
              <a:xfrm>
                <a:off x="5795071"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B82C4C10-02E6-AC6C-1911-CBDF4234BB30}"/>
                  </a:ext>
                </a:extLst>
              </p:cNvPr>
              <p:cNvSpPr/>
              <p:nvPr/>
            </p:nvSpPr>
            <p:spPr>
              <a:xfrm>
                <a:off x="6503361"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8A0CB7D9-F625-99A9-92AD-B1104A9F365E}"/>
                  </a:ext>
                </a:extLst>
              </p:cNvPr>
              <p:cNvSpPr/>
              <p:nvPr/>
            </p:nvSpPr>
            <p:spPr>
              <a:xfrm>
                <a:off x="7211650"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1780D75D-866B-7E36-F5C7-F2ADFF0E8D3F}"/>
                  </a:ext>
                </a:extLst>
              </p:cNvPr>
              <p:cNvSpPr/>
              <p:nvPr/>
            </p:nvSpPr>
            <p:spPr>
              <a:xfrm>
                <a:off x="7919939"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20E0C86-2C8D-9364-6E14-388E69CFF2F2}"/>
                  </a:ext>
                </a:extLst>
              </p:cNvPr>
              <p:cNvSpPr/>
              <p:nvPr/>
            </p:nvSpPr>
            <p:spPr>
              <a:xfrm>
                <a:off x="1191191" y="4190573"/>
                <a:ext cx="7082892" cy="4942"/>
              </a:xfrm>
              <a:custGeom>
                <a:avLst/>
                <a:gdLst>
                  <a:gd name="connsiteX0" fmla="*/ 7082893 w 7082892"/>
                  <a:gd name="connsiteY0" fmla="*/ 0 h 4942"/>
                  <a:gd name="connsiteX1" fmla="*/ 0 w 7082892"/>
                  <a:gd name="connsiteY1" fmla="*/ 0 h 4942"/>
                </a:gdLst>
                <a:ahLst/>
                <a:cxnLst>
                  <a:cxn ang="0">
                    <a:pos x="connsiteX0" y="connsiteY0"/>
                  </a:cxn>
                  <a:cxn ang="0">
                    <a:pos x="connsiteX1" y="connsiteY1"/>
                  </a:cxn>
                </a:cxnLst>
                <a:rect l="l" t="t" r="r" b="b"/>
                <a:pathLst>
                  <a:path w="7082892" h="4942">
                    <a:moveTo>
                      <a:pt x="7082893" y="0"/>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ABC9B15-F15B-73AD-21F9-90E07281541E}"/>
                  </a:ext>
                </a:extLst>
              </p:cNvPr>
              <p:cNvSpPr/>
              <p:nvPr/>
            </p:nvSpPr>
            <p:spPr>
              <a:xfrm>
                <a:off x="1191191" y="3029488"/>
                <a:ext cx="7082892" cy="4942"/>
              </a:xfrm>
              <a:custGeom>
                <a:avLst/>
                <a:gdLst>
                  <a:gd name="connsiteX0" fmla="*/ 7082893 w 7082892"/>
                  <a:gd name="connsiteY0" fmla="*/ 0 h 4942"/>
                  <a:gd name="connsiteX1" fmla="*/ 0 w 7082892"/>
                  <a:gd name="connsiteY1" fmla="*/ 0 h 4942"/>
                </a:gdLst>
                <a:ahLst/>
                <a:cxnLst>
                  <a:cxn ang="0">
                    <a:pos x="connsiteX0" y="connsiteY0"/>
                  </a:cxn>
                  <a:cxn ang="0">
                    <a:pos x="connsiteX1" y="connsiteY1"/>
                  </a:cxn>
                </a:cxnLst>
                <a:rect l="l" t="t" r="r" b="b"/>
                <a:pathLst>
                  <a:path w="7082892" h="4942">
                    <a:moveTo>
                      <a:pt x="7082893" y="0"/>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E5DFE256-A396-1CC0-5387-EDDB90C967C8}"/>
                  </a:ext>
                </a:extLst>
              </p:cNvPr>
              <p:cNvSpPr/>
              <p:nvPr/>
            </p:nvSpPr>
            <p:spPr>
              <a:xfrm>
                <a:off x="1191191" y="1868398"/>
                <a:ext cx="7082892" cy="4942"/>
              </a:xfrm>
              <a:custGeom>
                <a:avLst/>
                <a:gdLst>
                  <a:gd name="connsiteX0" fmla="*/ 7082893 w 7082892"/>
                  <a:gd name="connsiteY0" fmla="*/ 0 h 4942"/>
                  <a:gd name="connsiteX1" fmla="*/ 0 w 7082892"/>
                  <a:gd name="connsiteY1" fmla="*/ 0 h 4942"/>
                </a:gdLst>
                <a:ahLst/>
                <a:cxnLst>
                  <a:cxn ang="0">
                    <a:pos x="connsiteX0" y="connsiteY0"/>
                  </a:cxn>
                  <a:cxn ang="0">
                    <a:pos x="connsiteX1" y="connsiteY1"/>
                  </a:cxn>
                </a:cxnLst>
                <a:rect l="l" t="t" r="r" b="b"/>
                <a:pathLst>
                  <a:path w="7082892" h="4942">
                    <a:moveTo>
                      <a:pt x="7082893" y="0"/>
                    </a:moveTo>
                    <a:lnTo>
                      <a:pt x="0" y="0"/>
                    </a:lnTo>
                  </a:path>
                </a:pathLst>
              </a:custGeom>
              <a:ln w="3329" cap="flat">
                <a:solidFill>
                  <a:srgbClr val="262626">
                    <a:alpha val="15000"/>
                  </a:srgbClr>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0768616-CE3A-34F9-6F87-A26286B0B49D}"/>
                  </a:ext>
                </a:extLst>
              </p:cNvPr>
              <p:cNvSpPr/>
              <p:nvPr/>
            </p:nvSpPr>
            <p:spPr>
              <a:xfrm>
                <a:off x="1191191" y="4422791"/>
                <a:ext cx="7082892" cy="4942"/>
              </a:xfrm>
              <a:custGeom>
                <a:avLst/>
                <a:gdLst>
                  <a:gd name="connsiteX0" fmla="*/ 0 w 7082892"/>
                  <a:gd name="connsiteY0" fmla="*/ 0 h 4942"/>
                  <a:gd name="connsiteX1" fmla="*/ 7082893 w 7082892"/>
                  <a:gd name="connsiteY1" fmla="*/ 0 h 4942"/>
                </a:gdLst>
                <a:ahLst/>
                <a:cxnLst>
                  <a:cxn ang="0">
                    <a:pos x="connsiteX0" y="connsiteY0"/>
                  </a:cxn>
                  <a:cxn ang="0">
                    <a:pos x="connsiteX1" y="connsiteY1"/>
                  </a:cxn>
                </a:cxnLst>
                <a:rect l="l" t="t" r="r" b="b"/>
                <a:pathLst>
                  <a:path w="7082892" h="4942">
                    <a:moveTo>
                      <a:pt x="0" y="0"/>
                    </a:moveTo>
                    <a:lnTo>
                      <a:pt x="7082893" y="0"/>
                    </a:lnTo>
                  </a:path>
                </a:pathLst>
              </a:custGeom>
              <a:ln w="3329" cap="sq">
                <a:solidFill>
                  <a:srgbClr val="262626"/>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61BD3D7B-7818-2CAD-833D-7F3D321CF0F1}"/>
                  </a:ext>
                </a:extLst>
              </p:cNvPr>
              <p:cNvSpPr/>
              <p:nvPr/>
            </p:nvSpPr>
            <p:spPr>
              <a:xfrm>
                <a:off x="1191191" y="552655"/>
                <a:ext cx="7082892" cy="4942"/>
              </a:xfrm>
              <a:custGeom>
                <a:avLst/>
                <a:gdLst>
                  <a:gd name="connsiteX0" fmla="*/ 0 w 7082892"/>
                  <a:gd name="connsiteY0" fmla="*/ 0 h 4942"/>
                  <a:gd name="connsiteX1" fmla="*/ 7082893 w 7082892"/>
                  <a:gd name="connsiteY1" fmla="*/ 0 h 4942"/>
                </a:gdLst>
                <a:ahLst/>
                <a:cxnLst>
                  <a:cxn ang="0">
                    <a:pos x="connsiteX0" y="connsiteY0"/>
                  </a:cxn>
                  <a:cxn ang="0">
                    <a:pos x="connsiteX1" y="connsiteY1"/>
                  </a:cxn>
                </a:cxnLst>
                <a:rect l="l" t="t" r="r" b="b"/>
                <a:pathLst>
                  <a:path w="7082892" h="4942">
                    <a:moveTo>
                      <a:pt x="0" y="0"/>
                    </a:moveTo>
                    <a:lnTo>
                      <a:pt x="7082893" y="0"/>
                    </a:lnTo>
                  </a:path>
                </a:pathLst>
              </a:custGeom>
              <a:ln w="3329" cap="sq">
                <a:solidFill>
                  <a:srgbClr val="262626"/>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D24D21B8-83FF-888E-DE88-834083DFD003}"/>
                  </a:ext>
                </a:extLst>
              </p:cNvPr>
              <p:cNvSpPr/>
              <p:nvPr/>
            </p:nvSpPr>
            <p:spPr>
              <a:xfrm>
                <a:off x="1545335"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8D7327E-247C-BF05-584C-FE5D3AF982C6}"/>
                  </a:ext>
                </a:extLst>
              </p:cNvPr>
              <p:cNvSpPr/>
              <p:nvPr/>
            </p:nvSpPr>
            <p:spPr>
              <a:xfrm>
                <a:off x="2253625"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64905320-D4FD-E8B7-7558-DB971F51B93C}"/>
                  </a:ext>
                </a:extLst>
              </p:cNvPr>
              <p:cNvSpPr/>
              <p:nvPr/>
            </p:nvSpPr>
            <p:spPr>
              <a:xfrm>
                <a:off x="2961914"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93227A2F-0804-734E-DA37-C6CD77BAB397}"/>
                  </a:ext>
                </a:extLst>
              </p:cNvPr>
              <p:cNvSpPr/>
              <p:nvPr/>
            </p:nvSpPr>
            <p:spPr>
              <a:xfrm>
                <a:off x="3670203"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C74DE027-83AB-BF57-60B7-A2F2BE35CB23}"/>
                  </a:ext>
                </a:extLst>
              </p:cNvPr>
              <p:cNvSpPr/>
              <p:nvPr/>
            </p:nvSpPr>
            <p:spPr>
              <a:xfrm>
                <a:off x="4378493"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A743198B-C7B5-02E7-FEAA-A9542FC5C924}"/>
                  </a:ext>
                </a:extLst>
              </p:cNvPr>
              <p:cNvSpPr/>
              <p:nvPr/>
            </p:nvSpPr>
            <p:spPr>
              <a:xfrm>
                <a:off x="5086782"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CD57EC68-C1B2-FF6B-307D-167E56DD2BB5}"/>
                  </a:ext>
                </a:extLst>
              </p:cNvPr>
              <p:cNvSpPr/>
              <p:nvPr/>
            </p:nvSpPr>
            <p:spPr>
              <a:xfrm>
                <a:off x="5795071"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ABBCA830-34B9-1AE8-23AA-61A543B9F18C}"/>
                  </a:ext>
                </a:extLst>
              </p:cNvPr>
              <p:cNvSpPr/>
              <p:nvPr/>
            </p:nvSpPr>
            <p:spPr>
              <a:xfrm>
                <a:off x="6503361"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18BACB46-7BF3-E1EA-2856-F2D1E08C7D73}"/>
                  </a:ext>
                </a:extLst>
              </p:cNvPr>
              <p:cNvSpPr/>
              <p:nvPr/>
            </p:nvSpPr>
            <p:spPr>
              <a:xfrm>
                <a:off x="7211650"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DE76BA25-FA1C-2DD9-4645-3E061AF71499}"/>
                  </a:ext>
                </a:extLst>
              </p:cNvPr>
              <p:cNvSpPr/>
              <p:nvPr/>
            </p:nvSpPr>
            <p:spPr>
              <a:xfrm>
                <a:off x="7919939" y="4351962"/>
                <a:ext cx="4942" cy="70828"/>
              </a:xfrm>
              <a:custGeom>
                <a:avLst/>
                <a:gdLst>
                  <a:gd name="connsiteX0" fmla="*/ 0 w 4942"/>
                  <a:gd name="connsiteY0" fmla="*/ 70829 h 70828"/>
                  <a:gd name="connsiteX1" fmla="*/ 0 w 4942"/>
                  <a:gd name="connsiteY1" fmla="*/ 0 h 70828"/>
                </a:gdLst>
                <a:ahLst/>
                <a:cxnLst>
                  <a:cxn ang="0">
                    <a:pos x="connsiteX0" y="connsiteY0"/>
                  </a:cxn>
                  <a:cxn ang="0">
                    <a:pos x="connsiteX1" y="connsiteY1"/>
                  </a:cxn>
                </a:cxnLst>
                <a:rect l="l" t="t" r="r" b="b"/>
                <a:pathLst>
                  <a:path w="4942" h="70828">
                    <a:moveTo>
                      <a:pt x="0" y="70829"/>
                    </a:moveTo>
                    <a:lnTo>
                      <a:pt x="0" y="0"/>
                    </a:lnTo>
                  </a:path>
                </a:pathLst>
              </a:custGeom>
              <a:ln w="3329" cap="sq">
                <a:solidFill>
                  <a:srgbClr val="262626"/>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A7177FA-6F75-9D10-C30E-F95FF32D17C6}"/>
                  </a:ext>
                </a:extLst>
              </p:cNvPr>
              <p:cNvSpPr/>
              <p:nvPr/>
            </p:nvSpPr>
            <p:spPr>
              <a:xfrm>
                <a:off x="1545335"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D9B9E940-1035-AF6C-360D-F9586F846421}"/>
                  </a:ext>
                </a:extLst>
              </p:cNvPr>
              <p:cNvSpPr/>
              <p:nvPr/>
            </p:nvSpPr>
            <p:spPr>
              <a:xfrm>
                <a:off x="2253625"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A9FDA02C-9D38-7449-1030-30F72C169D63}"/>
                  </a:ext>
                </a:extLst>
              </p:cNvPr>
              <p:cNvSpPr/>
              <p:nvPr/>
            </p:nvSpPr>
            <p:spPr>
              <a:xfrm>
                <a:off x="2961914"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9C28EE6D-3222-C8FF-4CEC-2DBA5576F841}"/>
                  </a:ext>
                </a:extLst>
              </p:cNvPr>
              <p:cNvSpPr/>
              <p:nvPr/>
            </p:nvSpPr>
            <p:spPr>
              <a:xfrm>
                <a:off x="3670203"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451BB68-2EC2-34F9-6522-B0C7033C1C18}"/>
                  </a:ext>
                </a:extLst>
              </p:cNvPr>
              <p:cNvSpPr/>
              <p:nvPr/>
            </p:nvSpPr>
            <p:spPr>
              <a:xfrm>
                <a:off x="4378493"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ACD716C7-F7A9-F999-50E7-5ABECCDE2E2A}"/>
                  </a:ext>
                </a:extLst>
              </p:cNvPr>
              <p:cNvSpPr/>
              <p:nvPr/>
            </p:nvSpPr>
            <p:spPr>
              <a:xfrm>
                <a:off x="5086782"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C93BBB0F-2191-89EB-3F40-A5FAA7394382}"/>
                  </a:ext>
                </a:extLst>
              </p:cNvPr>
              <p:cNvSpPr/>
              <p:nvPr/>
            </p:nvSpPr>
            <p:spPr>
              <a:xfrm>
                <a:off x="5795071"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6F280DBD-1BF4-3A3B-BC50-AAC897E9FDBD}"/>
                  </a:ext>
                </a:extLst>
              </p:cNvPr>
              <p:cNvSpPr/>
              <p:nvPr/>
            </p:nvSpPr>
            <p:spPr>
              <a:xfrm>
                <a:off x="6503361"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793B15F-ACB3-00DB-B85B-12F8F61E5148}"/>
                  </a:ext>
                </a:extLst>
              </p:cNvPr>
              <p:cNvSpPr/>
              <p:nvPr/>
            </p:nvSpPr>
            <p:spPr>
              <a:xfrm>
                <a:off x="7211650"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C85FDB40-BCBF-D1BC-3546-39F3F62C2415}"/>
                  </a:ext>
                </a:extLst>
              </p:cNvPr>
              <p:cNvSpPr/>
              <p:nvPr/>
            </p:nvSpPr>
            <p:spPr>
              <a:xfrm>
                <a:off x="7919939" y="552655"/>
                <a:ext cx="4942" cy="70828"/>
              </a:xfrm>
              <a:custGeom>
                <a:avLst/>
                <a:gdLst>
                  <a:gd name="connsiteX0" fmla="*/ 0 w 4942"/>
                  <a:gd name="connsiteY0" fmla="*/ 0 h 70828"/>
                  <a:gd name="connsiteX1" fmla="*/ 0 w 4942"/>
                  <a:gd name="connsiteY1" fmla="*/ 70829 h 70828"/>
                </a:gdLst>
                <a:ahLst/>
                <a:cxnLst>
                  <a:cxn ang="0">
                    <a:pos x="connsiteX0" y="connsiteY0"/>
                  </a:cxn>
                  <a:cxn ang="0">
                    <a:pos x="connsiteX1" y="connsiteY1"/>
                  </a:cxn>
                </a:cxnLst>
                <a:rect l="l" t="t" r="r" b="b"/>
                <a:pathLst>
                  <a:path w="4942" h="70828">
                    <a:moveTo>
                      <a:pt x="0" y="0"/>
                    </a:moveTo>
                    <a:lnTo>
                      <a:pt x="0" y="70829"/>
                    </a:lnTo>
                  </a:path>
                </a:pathLst>
              </a:custGeom>
              <a:ln w="3329" cap="sq">
                <a:solidFill>
                  <a:srgbClr val="262626"/>
                </a:solidFill>
                <a:prstDash val="solid"/>
                <a:round/>
              </a:ln>
            </p:spPr>
            <p:txBody>
              <a:bodyPr rtlCol="0" anchor="ctr"/>
              <a:lstStyle/>
              <a:p>
                <a:endParaRPr lang="en-US"/>
              </a:p>
            </p:txBody>
          </p:sp>
        </p:grpSp>
        <p:sp>
          <p:nvSpPr>
            <p:cNvPr id="46" name="Freeform: Shape 45">
              <a:extLst>
                <a:ext uri="{FF2B5EF4-FFF2-40B4-BE49-F238E27FC236}">
                  <a16:creationId xmlns:a16="http://schemas.microsoft.com/office/drawing/2014/main" id="{4E2CFD9C-FDB1-3A71-AE3D-22225C46D466}"/>
                </a:ext>
              </a:extLst>
            </p:cNvPr>
            <p:cNvSpPr/>
            <p:nvPr/>
          </p:nvSpPr>
          <p:spPr>
            <a:xfrm>
              <a:off x="1526877" y="4468541"/>
              <a:ext cx="34290" cy="57690"/>
            </a:xfrm>
            <a:custGeom>
              <a:avLst/>
              <a:gdLst>
                <a:gd name="connsiteX0" fmla="*/ 1394 w 34290"/>
                <a:gd name="connsiteY0" fmla="*/ 51987 h 57690"/>
                <a:gd name="connsiteX1" fmla="*/ 14137 w 34290"/>
                <a:gd name="connsiteY1" fmla="*/ 51987 h 57690"/>
                <a:gd name="connsiteX2" fmla="*/ 14137 w 34290"/>
                <a:gd name="connsiteY2" fmla="*/ 7966 h 57690"/>
                <a:gd name="connsiteX3" fmla="*/ 313 w 34290"/>
                <a:gd name="connsiteY3" fmla="*/ 10746 h 57690"/>
                <a:gd name="connsiteX4" fmla="*/ 313 w 34290"/>
                <a:gd name="connsiteY4" fmla="*/ 3641 h 57690"/>
                <a:gd name="connsiteX5" fmla="*/ 14060 w 34290"/>
                <a:gd name="connsiteY5" fmla="*/ 861 h 57690"/>
                <a:gd name="connsiteX6" fmla="*/ 21860 w 34290"/>
                <a:gd name="connsiteY6" fmla="*/ 861 h 57690"/>
                <a:gd name="connsiteX7" fmla="*/ 21860 w 34290"/>
                <a:gd name="connsiteY7" fmla="*/ 51987 h 57690"/>
                <a:gd name="connsiteX8" fmla="*/ 34603 w 34290"/>
                <a:gd name="connsiteY8" fmla="*/ 51987 h 57690"/>
                <a:gd name="connsiteX9" fmla="*/ 34603 w 34290"/>
                <a:gd name="connsiteY9" fmla="*/ 58552 h 57690"/>
                <a:gd name="connsiteX10" fmla="*/ 1394 w 34290"/>
                <a:gd name="connsiteY10" fmla="*/ 58552 h 57690"/>
                <a:gd name="connsiteX11" fmla="*/ 1394 w 34290"/>
                <a:gd name="connsiteY11" fmla="*/ 51987 h 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 h="57690">
                  <a:moveTo>
                    <a:pt x="1394" y="51987"/>
                  </a:moveTo>
                  <a:lnTo>
                    <a:pt x="14137" y="51987"/>
                  </a:lnTo>
                  <a:lnTo>
                    <a:pt x="14137" y="7966"/>
                  </a:lnTo>
                  <a:lnTo>
                    <a:pt x="313" y="10746"/>
                  </a:lnTo>
                  <a:lnTo>
                    <a:pt x="313" y="3641"/>
                  </a:lnTo>
                  <a:lnTo>
                    <a:pt x="14060" y="861"/>
                  </a:lnTo>
                  <a:lnTo>
                    <a:pt x="21860" y="861"/>
                  </a:lnTo>
                  <a:lnTo>
                    <a:pt x="21860" y="51987"/>
                  </a:lnTo>
                  <a:lnTo>
                    <a:pt x="34603" y="51987"/>
                  </a:lnTo>
                  <a:lnTo>
                    <a:pt x="34603" y="58552"/>
                  </a:lnTo>
                  <a:lnTo>
                    <a:pt x="1394" y="58552"/>
                  </a:lnTo>
                  <a:lnTo>
                    <a:pt x="1394" y="51987"/>
                  </a:lnTo>
                  <a:close/>
                </a:path>
              </a:pathLst>
            </a:custGeom>
            <a:solidFill>
              <a:srgbClr val="262626"/>
            </a:solidFill>
            <a:ln w="4943" cap="sq">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6E0A9F7-E7D4-E225-7974-D2C0C0206FE1}"/>
                </a:ext>
              </a:extLst>
            </p:cNvPr>
            <p:cNvSpPr/>
            <p:nvPr/>
          </p:nvSpPr>
          <p:spPr>
            <a:xfrm>
              <a:off x="2232232" y="4467537"/>
              <a:ext cx="36606" cy="58694"/>
            </a:xfrm>
            <a:custGeom>
              <a:avLst/>
              <a:gdLst>
                <a:gd name="connsiteX0" fmla="*/ 9878 w 36606"/>
                <a:gd name="connsiteY0" fmla="*/ 52991 h 58694"/>
                <a:gd name="connsiteX1" fmla="*/ 37063 w 36606"/>
                <a:gd name="connsiteY1" fmla="*/ 52991 h 58694"/>
                <a:gd name="connsiteX2" fmla="*/ 37063 w 36606"/>
                <a:gd name="connsiteY2" fmla="*/ 59556 h 58694"/>
                <a:gd name="connsiteX3" fmla="*/ 456 w 36606"/>
                <a:gd name="connsiteY3" fmla="*/ 59556 h 58694"/>
                <a:gd name="connsiteX4" fmla="*/ 456 w 36606"/>
                <a:gd name="connsiteY4" fmla="*/ 52991 h 58694"/>
                <a:gd name="connsiteX5" fmla="*/ 12581 w 36606"/>
                <a:gd name="connsiteY5" fmla="*/ 40634 h 58694"/>
                <a:gd name="connsiteX6" fmla="*/ 22234 w 36606"/>
                <a:gd name="connsiteY6" fmla="*/ 30671 h 58694"/>
                <a:gd name="connsiteX7" fmla="*/ 27448 w 36606"/>
                <a:gd name="connsiteY7" fmla="*/ 23528 h 58694"/>
                <a:gd name="connsiteX8" fmla="*/ 28954 w 36606"/>
                <a:gd name="connsiteY8" fmla="*/ 17774 h 58694"/>
                <a:gd name="connsiteX9" fmla="*/ 25710 w 36606"/>
                <a:gd name="connsiteY9" fmla="*/ 10322 h 58694"/>
                <a:gd name="connsiteX10" fmla="*/ 17292 w 36606"/>
                <a:gd name="connsiteY10" fmla="*/ 7425 h 58694"/>
                <a:gd name="connsiteX11" fmla="*/ 9569 w 36606"/>
                <a:gd name="connsiteY11" fmla="*/ 8700 h 58694"/>
                <a:gd name="connsiteX12" fmla="*/ 842 w 36606"/>
                <a:gd name="connsiteY12" fmla="*/ 12523 h 58694"/>
                <a:gd name="connsiteX13" fmla="*/ 842 w 36606"/>
                <a:gd name="connsiteY13" fmla="*/ 4645 h 58694"/>
                <a:gd name="connsiteX14" fmla="*/ 9646 w 36606"/>
                <a:gd name="connsiteY14" fmla="*/ 1826 h 58694"/>
                <a:gd name="connsiteX15" fmla="*/ 17138 w 36606"/>
                <a:gd name="connsiteY15" fmla="*/ 861 h 58694"/>
                <a:gd name="connsiteX16" fmla="*/ 31425 w 36606"/>
                <a:gd name="connsiteY16" fmla="*/ 5340 h 58694"/>
                <a:gd name="connsiteX17" fmla="*/ 36754 w 36606"/>
                <a:gd name="connsiteY17" fmla="*/ 17311 h 58694"/>
                <a:gd name="connsiteX18" fmla="*/ 35441 w 36606"/>
                <a:gd name="connsiteY18" fmla="*/ 24030 h 58694"/>
                <a:gd name="connsiteX19" fmla="*/ 30575 w 36606"/>
                <a:gd name="connsiteY19" fmla="*/ 31521 h 58694"/>
                <a:gd name="connsiteX20" fmla="*/ 24474 w 36606"/>
                <a:gd name="connsiteY20" fmla="*/ 38008 h 58694"/>
                <a:gd name="connsiteX21" fmla="*/ 9878 w 36606"/>
                <a:gd name="connsiteY21" fmla="*/ 52991 h 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606" h="58694">
                  <a:moveTo>
                    <a:pt x="9878" y="52991"/>
                  </a:moveTo>
                  <a:lnTo>
                    <a:pt x="37063" y="52991"/>
                  </a:lnTo>
                  <a:lnTo>
                    <a:pt x="37063" y="59556"/>
                  </a:lnTo>
                  <a:lnTo>
                    <a:pt x="456" y="59556"/>
                  </a:lnTo>
                  <a:lnTo>
                    <a:pt x="456" y="52991"/>
                  </a:lnTo>
                  <a:cubicBezTo>
                    <a:pt x="3442" y="49902"/>
                    <a:pt x="7484" y="45783"/>
                    <a:pt x="12581" y="40634"/>
                  </a:cubicBezTo>
                  <a:cubicBezTo>
                    <a:pt x="17678" y="35486"/>
                    <a:pt x="20896" y="32165"/>
                    <a:pt x="22234" y="30671"/>
                  </a:cubicBezTo>
                  <a:cubicBezTo>
                    <a:pt x="24706" y="27840"/>
                    <a:pt x="26444" y="25459"/>
                    <a:pt x="27448" y="23528"/>
                  </a:cubicBezTo>
                  <a:cubicBezTo>
                    <a:pt x="28452" y="21597"/>
                    <a:pt x="28954" y="19679"/>
                    <a:pt x="28954" y="17774"/>
                  </a:cubicBezTo>
                  <a:cubicBezTo>
                    <a:pt x="28954" y="14737"/>
                    <a:pt x="27872" y="12252"/>
                    <a:pt x="25710" y="10322"/>
                  </a:cubicBezTo>
                  <a:cubicBezTo>
                    <a:pt x="23547" y="8391"/>
                    <a:pt x="20741" y="7425"/>
                    <a:pt x="17292" y="7425"/>
                  </a:cubicBezTo>
                  <a:cubicBezTo>
                    <a:pt x="14872" y="7425"/>
                    <a:pt x="12298" y="7850"/>
                    <a:pt x="9569" y="8700"/>
                  </a:cubicBezTo>
                  <a:cubicBezTo>
                    <a:pt x="6840" y="9549"/>
                    <a:pt x="3931" y="10824"/>
                    <a:pt x="842" y="12523"/>
                  </a:cubicBezTo>
                  <a:lnTo>
                    <a:pt x="842" y="4645"/>
                  </a:lnTo>
                  <a:cubicBezTo>
                    <a:pt x="3983" y="3409"/>
                    <a:pt x="6917" y="2470"/>
                    <a:pt x="9646" y="1826"/>
                  </a:cubicBezTo>
                  <a:cubicBezTo>
                    <a:pt x="12375" y="1183"/>
                    <a:pt x="14872" y="861"/>
                    <a:pt x="17138" y="861"/>
                  </a:cubicBezTo>
                  <a:cubicBezTo>
                    <a:pt x="23110" y="861"/>
                    <a:pt x="27872" y="2354"/>
                    <a:pt x="31425" y="5340"/>
                  </a:cubicBezTo>
                  <a:cubicBezTo>
                    <a:pt x="34977" y="8326"/>
                    <a:pt x="36754" y="12317"/>
                    <a:pt x="36754" y="17311"/>
                  </a:cubicBezTo>
                  <a:cubicBezTo>
                    <a:pt x="36754" y="19679"/>
                    <a:pt x="36316" y="21919"/>
                    <a:pt x="35441" y="24030"/>
                  </a:cubicBezTo>
                  <a:cubicBezTo>
                    <a:pt x="34566" y="26141"/>
                    <a:pt x="32944" y="28638"/>
                    <a:pt x="30575" y="31521"/>
                  </a:cubicBezTo>
                  <a:cubicBezTo>
                    <a:pt x="29957" y="32293"/>
                    <a:pt x="27924" y="34456"/>
                    <a:pt x="24474" y="38008"/>
                  </a:cubicBezTo>
                  <a:cubicBezTo>
                    <a:pt x="21025" y="41561"/>
                    <a:pt x="16159" y="46555"/>
                    <a:pt x="9878" y="52991"/>
                  </a:cubicBezTo>
                  <a:close/>
                </a:path>
              </a:pathLst>
            </a:custGeom>
            <a:solidFill>
              <a:srgbClr val="262626"/>
            </a:solidFill>
            <a:ln w="4943" cap="sq">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FD9AAC-CD14-0C09-6898-3FEE985D9E62}"/>
                </a:ext>
              </a:extLst>
            </p:cNvPr>
            <p:cNvSpPr/>
            <p:nvPr/>
          </p:nvSpPr>
          <p:spPr>
            <a:xfrm>
              <a:off x="2940753" y="4467537"/>
              <a:ext cx="37996" cy="59853"/>
            </a:xfrm>
            <a:custGeom>
              <a:avLst/>
              <a:gdLst>
                <a:gd name="connsiteX0" fmla="*/ 26703 w 37996"/>
                <a:gd name="connsiteY0" fmla="*/ 28432 h 59853"/>
                <a:gd name="connsiteX1" fmla="*/ 35429 w 37996"/>
                <a:gd name="connsiteY1" fmla="*/ 33452 h 59853"/>
                <a:gd name="connsiteX2" fmla="*/ 38596 w 37996"/>
                <a:gd name="connsiteY2" fmla="*/ 42797 h 59853"/>
                <a:gd name="connsiteX3" fmla="*/ 32727 w 37996"/>
                <a:gd name="connsiteY3" fmla="*/ 56003 h 59853"/>
                <a:gd name="connsiteX4" fmla="*/ 16045 w 37996"/>
                <a:gd name="connsiteY4" fmla="*/ 60714 h 59853"/>
                <a:gd name="connsiteX5" fmla="*/ 8554 w 37996"/>
                <a:gd name="connsiteY5" fmla="*/ 59980 h 59853"/>
                <a:gd name="connsiteX6" fmla="*/ 599 w 37996"/>
                <a:gd name="connsiteY6" fmla="*/ 57779 h 59853"/>
                <a:gd name="connsiteX7" fmla="*/ 599 w 37996"/>
                <a:gd name="connsiteY7" fmla="*/ 50288 h 59853"/>
                <a:gd name="connsiteX8" fmla="*/ 7704 w 37996"/>
                <a:gd name="connsiteY8" fmla="*/ 53107 h 59853"/>
                <a:gd name="connsiteX9" fmla="*/ 15813 w 37996"/>
                <a:gd name="connsiteY9" fmla="*/ 54072 h 59853"/>
                <a:gd name="connsiteX10" fmla="*/ 26973 w 37996"/>
                <a:gd name="connsiteY10" fmla="*/ 51176 h 59853"/>
                <a:gd name="connsiteX11" fmla="*/ 30796 w 37996"/>
                <a:gd name="connsiteY11" fmla="*/ 42797 h 59853"/>
                <a:gd name="connsiteX12" fmla="*/ 27243 w 37996"/>
                <a:gd name="connsiteY12" fmla="*/ 34803 h 59853"/>
                <a:gd name="connsiteX13" fmla="*/ 17281 w 37996"/>
                <a:gd name="connsiteY13" fmla="*/ 31907 h 59853"/>
                <a:gd name="connsiteX14" fmla="*/ 10562 w 37996"/>
                <a:gd name="connsiteY14" fmla="*/ 31907 h 59853"/>
                <a:gd name="connsiteX15" fmla="*/ 10562 w 37996"/>
                <a:gd name="connsiteY15" fmla="*/ 25497 h 59853"/>
                <a:gd name="connsiteX16" fmla="*/ 17589 w 37996"/>
                <a:gd name="connsiteY16" fmla="*/ 25497 h 59853"/>
                <a:gd name="connsiteX17" fmla="*/ 26432 w 37996"/>
                <a:gd name="connsiteY17" fmla="*/ 23219 h 59853"/>
                <a:gd name="connsiteX18" fmla="*/ 29483 w 37996"/>
                <a:gd name="connsiteY18" fmla="*/ 16616 h 59853"/>
                <a:gd name="connsiteX19" fmla="*/ 26317 w 37996"/>
                <a:gd name="connsiteY19" fmla="*/ 9781 h 59853"/>
                <a:gd name="connsiteX20" fmla="*/ 17281 w 37996"/>
                <a:gd name="connsiteY20" fmla="*/ 7425 h 59853"/>
                <a:gd name="connsiteX21" fmla="*/ 10446 w 37996"/>
                <a:gd name="connsiteY21" fmla="*/ 8121 h 59853"/>
                <a:gd name="connsiteX22" fmla="*/ 2375 w 37996"/>
                <a:gd name="connsiteY22" fmla="*/ 10283 h 59853"/>
                <a:gd name="connsiteX23" fmla="*/ 2375 w 37996"/>
                <a:gd name="connsiteY23" fmla="*/ 3332 h 59853"/>
                <a:gd name="connsiteX24" fmla="*/ 10677 w 37996"/>
                <a:gd name="connsiteY24" fmla="*/ 1479 h 59853"/>
                <a:gd name="connsiteX25" fmla="*/ 17976 w 37996"/>
                <a:gd name="connsiteY25" fmla="*/ 861 h 59853"/>
                <a:gd name="connsiteX26" fmla="*/ 32031 w 37996"/>
                <a:gd name="connsiteY26" fmla="*/ 4877 h 59853"/>
                <a:gd name="connsiteX27" fmla="*/ 37206 w 37996"/>
                <a:gd name="connsiteY27" fmla="*/ 15766 h 59853"/>
                <a:gd name="connsiteX28" fmla="*/ 34464 w 37996"/>
                <a:gd name="connsiteY28" fmla="*/ 23875 h 59853"/>
                <a:gd name="connsiteX29" fmla="*/ 26703 w 37996"/>
                <a:gd name="connsiteY29" fmla="*/ 28432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996" h="59853">
                  <a:moveTo>
                    <a:pt x="26703" y="28432"/>
                  </a:moveTo>
                  <a:cubicBezTo>
                    <a:pt x="30410" y="29256"/>
                    <a:pt x="33319" y="30929"/>
                    <a:pt x="35429" y="33452"/>
                  </a:cubicBezTo>
                  <a:cubicBezTo>
                    <a:pt x="37540" y="35975"/>
                    <a:pt x="38596" y="39090"/>
                    <a:pt x="38596" y="42797"/>
                  </a:cubicBezTo>
                  <a:cubicBezTo>
                    <a:pt x="38596" y="48460"/>
                    <a:pt x="36639" y="52862"/>
                    <a:pt x="32727" y="56003"/>
                  </a:cubicBezTo>
                  <a:cubicBezTo>
                    <a:pt x="28814" y="59144"/>
                    <a:pt x="23253" y="60714"/>
                    <a:pt x="16045" y="60714"/>
                  </a:cubicBezTo>
                  <a:cubicBezTo>
                    <a:pt x="13625" y="60714"/>
                    <a:pt x="11128" y="60469"/>
                    <a:pt x="8554" y="59980"/>
                  </a:cubicBezTo>
                  <a:cubicBezTo>
                    <a:pt x="5979" y="59491"/>
                    <a:pt x="3328" y="58757"/>
                    <a:pt x="599" y="57779"/>
                  </a:cubicBezTo>
                  <a:lnTo>
                    <a:pt x="599" y="50288"/>
                  </a:lnTo>
                  <a:cubicBezTo>
                    <a:pt x="2762" y="51524"/>
                    <a:pt x="5130" y="52463"/>
                    <a:pt x="7704" y="53107"/>
                  </a:cubicBezTo>
                  <a:cubicBezTo>
                    <a:pt x="10278" y="53750"/>
                    <a:pt x="12982" y="54072"/>
                    <a:pt x="15813" y="54072"/>
                  </a:cubicBezTo>
                  <a:cubicBezTo>
                    <a:pt x="20704" y="54072"/>
                    <a:pt x="24424" y="53107"/>
                    <a:pt x="26973" y="51176"/>
                  </a:cubicBezTo>
                  <a:cubicBezTo>
                    <a:pt x="29521" y="49246"/>
                    <a:pt x="30796" y="46452"/>
                    <a:pt x="30796" y="42797"/>
                  </a:cubicBezTo>
                  <a:cubicBezTo>
                    <a:pt x="30796" y="39399"/>
                    <a:pt x="29612" y="36734"/>
                    <a:pt x="27243" y="34803"/>
                  </a:cubicBezTo>
                  <a:cubicBezTo>
                    <a:pt x="24875" y="32872"/>
                    <a:pt x="21554" y="31907"/>
                    <a:pt x="17281" y="31907"/>
                  </a:cubicBezTo>
                  <a:lnTo>
                    <a:pt x="10562" y="31907"/>
                  </a:lnTo>
                  <a:lnTo>
                    <a:pt x="10562" y="25497"/>
                  </a:lnTo>
                  <a:lnTo>
                    <a:pt x="17589" y="25497"/>
                  </a:lnTo>
                  <a:cubicBezTo>
                    <a:pt x="21451" y="25497"/>
                    <a:pt x="24399" y="24738"/>
                    <a:pt x="26432" y="23219"/>
                  </a:cubicBezTo>
                  <a:cubicBezTo>
                    <a:pt x="28466" y="21700"/>
                    <a:pt x="29483" y="19499"/>
                    <a:pt x="29483" y="16616"/>
                  </a:cubicBezTo>
                  <a:cubicBezTo>
                    <a:pt x="29483" y="13629"/>
                    <a:pt x="28428" y="11351"/>
                    <a:pt x="26317" y="9781"/>
                  </a:cubicBezTo>
                  <a:cubicBezTo>
                    <a:pt x="24205" y="8211"/>
                    <a:pt x="21194" y="7425"/>
                    <a:pt x="17281" y="7425"/>
                  </a:cubicBezTo>
                  <a:cubicBezTo>
                    <a:pt x="15170" y="7425"/>
                    <a:pt x="12891" y="7657"/>
                    <a:pt x="10446" y="8121"/>
                  </a:cubicBezTo>
                  <a:cubicBezTo>
                    <a:pt x="8000" y="8584"/>
                    <a:pt x="5310" y="9305"/>
                    <a:pt x="2375" y="10283"/>
                  </a:cubicBezTo>
                  <a:lnTo>
                    <a:pt x="2375" y="3332"/>
                  </a:lnTo>
                  <a:cubicBezTo>
                    <a:pt x="5310" y="2508"/>
                    <a:pt x="8078" y="1891"/>
                    <a:pt x="10677" y="1479"/>
                  </a:cubicBezTo>
                  <a:cubicBezTo>
                    <a:pt x="13278" y="1067"/>
                    <a:pt x="15710" y="861"/>
                    <a:pt x="17976" y="861"/>
                  </a:cubicBezTo>
                  <a:cubicBezTo>
                    <a:pt x="23897" y="861"/>
                    <a:pt x="28582" y="2200"/>
                    <a:pt x="32031" y="4877"/>
                  </a:cubicBezTo>
                  <a:cubicBezTo>
                    <a:pt x="35481" y="7554"/>
                    <a:pt x="37206" y="11184"/>
                    <a:pt x="37206" y="15766"/>
                  </a:cubicBezTo>
                  <a:cubicBezTo>
                    <a:pt x="37206" y="18958"/>
                    <a:pt x="36292" y="21661"/>
                    <a:pt x="34464" y="23875"/>
                  </a:cubicBezTo>
                  <a:cubicBezTo>
                    <a:pt x="32636" y="26089"/>
                    <a:pt x="30049" y="27608"/>
                    <a:pt x="26703" y="28432"/>
                  </a:cubicBezTo>
                  <a:close/>
                </a:path>
              </a:pathLst>
            </a:custGeom>
            <a:solidFill>
              <a:srgbClr val="262626"/>
            </a:solidFill>
            <a:ln w="4943" cap="sq">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DC96879-AD86-2718-C39D-6ECDF99B4FB5}"/>
                </a:ext>
              </a:extLst>
            </p:cNvPr>
            <p:cNvSpPr/>
            <p:nvPr/>
          </p:nvSpPr>
          <p:spPr>
            <a:xfrm>
              <a:off x="3646880" y="4468541"/>
              <a:ext cx="42012" cy="57690"/>
            </a:xfrm>
            <a:custGeom>
              <a:avLst/>
              <a:gdLst>
                <a:gd name="connsiteX0" fmla="*/ 26769 w 42012"/>
                <a:gd name="connsiteY0" fmla="*/ 7657 h 57690"/>
                <a:gd name="connsiteX1" fmla="*/ 7076 w 42012"/>
                <a:gd name="connsiteY1" fmla="*/ 38472 h 57690"/>
                <a:gd name="connsiteX2" fmla="*/ 26769 w 42012"/>
                <a:gd name="connsiteY2" fmla="*/ 38472 h 57690"/>
                <a:gd name="connsiteX3" fmla="*/ 26769 w 42012"/>
                <a:gd name="connsiteY3" fmla="*/ 7657 h 57690"/>
                <a:gd name="connsiteX4" fmla="*/ 24761 w 42012"/>
                <a:gd name="connsiteY4" fmla="*/ 861 h 57690"/>
                <a:gd name="connsiteX5" fmla="*/ 34569 w 42012"/>
                <a:gd name="connsiteY5" fmla="*/ 861 h 57690"/>
                <a:gd name="connsiteX6" fmla="*/ 34569 w 42012"/>
                <a:gd name="connsiteY6" fmla="*/ 38472 h 57690"/>
                <a:gd name="connsiteX7" fmla="*/ 42756 w 42012"/>
                <a:gd name="connsiteY7" fmla="*/ 38472 h 57690"/>
                <a:gd name="connsiteX8" fmla="*/ 42756 w 42012"/>
                <a:gd name="connsiteY8" fmla="*/ 44959 h 57690"/>
                <a:gd name="connsiteX9" fmla="*/ 34569 w 42012"/>
                <a:gd name="connsiteY9" fmla="*/ 44959 h 57690"/>
                <a:gd name="connsiteX10" fmla="*/ 34569 w 42012"/>
                <a:gd name="connsiteY10" fmla="*/ 58552 h 57690"/>
                <a:gd name="connsiteX11" fmla="*/ 26769 w 42012"/>
                <a:gd name="connsiteY11" fmla="*/ 58552 h 57690"/>
                <a:gd name="connsiteX12" fmla="*/ 26769 w 42012"/>
                <a:gd name="connsiteY12" fmla="*/ 44959 h 57690"/>
                <a:gd name="connsiteX13" fmla="*/ 743 w 42012"/>
                <a:gd name="connsiteY13" fmla="*/ 44959 h 57690"/>
                <a:gd name="connsiteX14" fmla="*/ 743 w 42012"/>
                <a:gd name="connsiteY14" fmla="*/ 37391 h 57690"/>
                <a:gd name="connsiteX15" fmla="*/ 24761 w 42012"/>
                <a:gd name="connsiteY15" fmla="*/ 861 h 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012" h="57690">
                  <a:moveTo>
                    <a:pt x="26769" y="7657"/>
                  </a:moveTo>
                  <a:lnTo>
                    <a:pt x="7076" y="38472"/>
                  </a:lnTo>
                  <a:lnTo>
                    <a:pt x="26769" y="38472"/>
                  </a:lnTo>
                  <a:lnTo>
                    <a:pt x="26769" y="7657"/>
                  </a:lnTo>
                  <a:close/>
                  <a:moveTo>
                    <a:pt x="24761" y="861"/>
                  </a:moveTo>
                  <a:lnTo>
                    <a:pt x="34569" y="861"/>
                  </a:lnTo>
                  <a:lnTo>
                    <a:pt x="34569" y="38472"/>
                  </a:lnTo>
                  <a:lnTo>
                    <a:pt x="42756" y="38472"/>
                  </a:lnTo>
                  <a:lnTo>
                    <a:pt x="42756" y="44959"/>
                  </a:lnTo>
                  <a:lnTo>
                    <a:pt x="34569" y="44959"/>
                  </a:lnTo>
                  <a:lnTo>
                    <a:pt x="34569" y="58552"/>
                  </a:lnTo>
                  <a:lnTo>
                    <a:pt x="26769" y="58552"/>
                  </a:lnTo>
                  <a:lnTo>
                    <a:pt x="26769" y="44959"/>
                  </a:lnTo>
                  <a:lnTo>
                    <a:pt x="743" y="44959"/>
                  </a:lnTo>
                  <a:lnTo>
                    <a:pt x="743" y="37391"/>
                  </a:lnTo>
                  <a:lnTo>
                    <a:pt x="24761" y="861"/>
                  </a:lnTo>
                  <a:close/>
                </a:path>
              </a:pathLst>
            </a:custGeom>
            <a:solidFill>
              <a:srgbClr val="262626"/>
            </a:solidFill>
            <a:ln w="4943" cap="sq">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F3CF292-4F05-CFE4-452D-03BBCB88E2C6}"/>
                </a:ext>
              </a:extLst>
            </p:cNvPr>
            <p:cNvSpPr/>
            <p:nvPr/>
          </p:nvSpPr>
          <p:spPr>
            <a:xfrm>
              <a:off x="4357409" y="4468541"/>
              <a:ext cx="37301" cy="58849"/>
            </a:xfrm>
            <a:custGeom>
              <a:avLst/>
              <a:gdLst>
                <a:gd name="connsiteX0" fmla="*/ 3357 w 37301"/>
                <a:gd name="connsiteY0" fmla="*/ 861 h 58849"/>
                <a:gd name="connsiteX1" fmla="*/ 33940 w 37301"/>
                <a:gd name="connsiteY1" fmla="*/ 861 h 58849"/>
                <a:gd name="connsiteX2" fmla="*/ 33940 w 37301"/>
                <a:gd name="connsiteY2" fmla="*/ 7425 h 58849"/>
                <a:gd name="connsiteX3" fmla="*/ 10462 w 37301"/>
                <a:gd name="connsiteY3" fmla="*/ 7425 h 58849"/>
                <a:gd name="connsiteX4" fmla="*/ 10462 w 37301"/>
                <a:gd name="connsiteY4" fmla="*/ 21558 h 58849"/>
                <a:gd name="connsiteX5" fmla="*/ 13860 w 37301"/>
                <a:gd name="connsiteY5" fmla="*/ 20709 h 58849"/>
                <a:gd name="connsiteX6" fmla="*/ 17259 w 37301"/>
                <a:gd name="connsiteY6" fmla="*/ 20400 h 58849"/>
                <a:gd name="connsiteX7" fmla="*/ 32550 w 37301"/>
                <a:gd name="connsiteY7" fmla="*/ 25691 h 58849"/>
                <a:gd name="connsiteX8" fmla="*/ 38187 w 37301"/>
                <a:gd name="connsiteY8" fmla="*/ 40017 h 58849"/>
                <a:gd name="connsiteX9" fmla="*/ 32396 w 37301"/>
                <a:gd name="connsiteY9" fmla="*/ 54536 h 58849"/>
                <a:gd name="connsiteX10" fmla="*/ 16100 w 37301"/>
                <a:gd name="connsiteY10" fmla="*/ 59710 h 58849"/>
                <a:gd name="connsiteX11" fmla="*/ 8686 w 37301"/>
                <a:gd name="connsiteY11" fmla="*/ 59054 h 58849"/>
                <a:gd name="connsiteX12" fmla="*/ 886 w 37301"/>
                <a:gd name="connsiteY12" fmla="*/ 57162 h 58849"/>
                <a:gd name="connsiteX13" fmla="*/ 886 w 37301"/>
                <a:gd name="connsiteY13" fmla="*/ 49361 h 58849"/>
                <a:gd name="connsiteX14" fmla="*/ 8068 w 37301"/>
                <a:gd name="connsiteY14" fmla="*/ 52141 h 58849"/>
                <a:gd name="connsiteX15" fmla="*/ 15945 w 37301"/>
                <a:gd name="connsiteY15" fmla="*/ 53068 h 58849"/>
                <a:gd name="connsiteX16" fmla="*/ 26488 w 37301"/>
                <a:gd name="connsiteY16" fmla="*/ 49554 h 58849"/>
                <a:gd name="connsiteX17" fmla="*/ 30387 w 37301"/>
                <a:gd name="connsiteY17" fmla="*/ 40017 h 58849"/>
                <a:gd name="connsiteX18" fmla="*/ 26488 w 37301"/>
                <a:gd name="connsiteY18" fmla="*/ 30479 h 58849"/>
                <a:gd name="connsiteX19" fmla="*/ 15945 w 37301"/>
                <a:gd name="connsiteY19" fmla="*/ 26965 h 58849"/>
                <a:gd name="connsiteX20" fmla="*/ 9690 w 37301"/>
                <a:gd name="connsiteY20" fmla="*/ 27660 h 58849"/>
                <a:gd name="connsiteX21" fmla="*/ 3357 w 37301"/>
                <a:gd name="connsiteY21" fmla="*/ 29822 h 58849"/>
                <a:gd name="connsiteX22" fmla="*/ 3357 w 37301"/>
                <a:gd name="connsiteY22" fmla="*/ 861 h 5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301" h="58849">
                  <a:moveTo>
                    <a:pt x="3357" y="861"/>
                  </a:moveTo>
                  <a:lnTo>
                    <a:pt x="33940" y="861"/>
                  </a:lnTo>
                  <a:lnTo>
                    <a:pt x="33940" y="7425"/>
                  </a:lnTo>
                  <a:lnTo>
                    <a:pt x="10462" y="7425"/>
                  </a:lnTo>
                  <a:lnTo>
                    <a:pt x="10462" y="21558"/>
                  </a:lnTo>
                  <a:cubicBezTo>
                    <a:pt x="11595" y="21198"/>
                    <a:pt x="12728" y="20915"/>
                    <a:pt x="13860" y="20709"/>
                  </a:cubicBezTo>
                  <a:cubicBezTo>
                    <a:pt x="14993" y="20503"/>
                    <a:pt x="16126" y="20400"/>
                    <a:pt x="17259" y="20400"/>
                  </a:cubicBezTo>
                  <a:cubicBezTo>
                    <a:pt x="23694" y="20400"/>
                    <a:pt x="28791" y="22163"/>
                    <a:pt x="32550" y="25691"/>
                  </a:cubicBezTo>
                  <a:cubicBezTo>
                    <a:pt x="36308" y="29217"/>
                    <a:pt x="38187" y="33993"/>
                    <a:pt x="38187" y="40017"/>
                  </a:cubicBezTo>
                  <a:cubicBezTo>
                    <a:pt x="38187" y="46246"/>
                    <a:pt x="36257" y="51086"/>
                    <a:pt x="32396" y="54536"/>
                  </a:cubicBezTo>
                  <a:cubicBezTo>
                    <a:pt x="28534" y="57985"/>
                    <a:pt x="23102" y="59710"/>
                    <a:pt x="16100" y="59710"/>
                  </a:cubicBezTo>
                  <a:cubicBezTo>
                    <a:pt x="13680" y="59710"/>
                    <a:pt x="11209" y="59491"/>
                    <a:pt x="8686" y="59054"/>
                  </a:cubicBezTo>
                  <a:cubicBezTo>
                    <a:pt x="6163" y="58616"/>
                    <a:pt x="3563" y="57986"/>
                    <a:pt x="886" y="57162"/>
                  </a:cubicBezTo>
                  <a:lnTo>
                    <a:pt x="886" y="49361"/>
                  </a:lnTo>
                  <a:cubicBezTo>
                    <a:pt x="3203" y="50597"/>
                    <a:pt x="5597" y="51524"/>
                    <a:pt x="8068" y="52141"/>
                  </a:cubicBezTo>
                  <a:cubicBezTo>
                    <a:pt x="10539" y="52759"/>
                    <a:pt x="13165" y="53068"/>
                    <a:pt x="15945" y="53068"/>
                  </a:cubicBezTo>
                  <a:cubicBezTo>
                    <a:pt x="20373" y="53068"/>
                    <a:pt x="23887" y="51897"/>
                    <a:pt x="26488" y="49554"/>
                  </a:cubicBezTo>
                  <a:cubicBezTo>
                    <a:pt x="29087" y="47212"/>
                    <a:pt x="30387" y="44032"/>
                    <a:pt x="30387" y="40017"/>
                  </a:cubicBezTo>
                  <a:cubicBezTo>
                    <a:pt x="30387" y="36001"/>
                    <a:pt x="29087" y="32821"/>
                    <a:pt x="26488" y="30479"/>
                  </a:cubicBezTo>
                  <a:cubicBezTo>
                    <a:pt x="23887" y="28136"/>
                    <a:pt x="20373" y="26965"/>
                    <a:pt x="15945" y="26965"/>
                  </a:cubicBezTo>
                  <a:cubicBezTo>
                    <a:pt x="13834" y="26965"/>
                    <a:pt x="11749" y="27196"/>
                    <a:pt x="9690" y="27660"/>
                  </a:cubicBezTo>
                  <a:cubicBezTo>
                    <a:pt x="7630" y="28123"/>
                    <a:pt x="5519" y="28844"/>
                    <a:pt x="3357" y="29822"/>
                  </a:cubicBezTo>
                  <a:lnTo>
                    <a:pt x="3357" y="861"/>
                  </a:lnTo>
                  <a:close/>
                </a:path>
              </a:pathLst>
            </a:custGeom>
            <a:solidFill>
              <a:srgbClr val="262626"/>
            </a:solidFill>
            <a:ln w="4943" cap="sq">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1F5F935-A26A-BF05-7591-DE242C556ED0}"/>
                </a:ext>
              </a:extLst>
            </p:cNvPr>
            <p:cNvSpPr/>
            <p:nvPr/>
          </p:nvSpPr>
          <p:spPr>
            <a:xfrm>
              <a:off x="5065158" y="4467537"/>
              <a:ext cx="39773" cy="59853"/>
            </a:xfrm>
            <a:custGeom>
              <a:avLst/>
              <a:gdLst>
                <a:gd name="connsiteX0" fmla="*/ 21572 w 39773"/>
                <a:gd name="connsiteY0" fmla="*/ 27582 h 59853"/>
                <a:gd name="connsiteX1" fmla="*/ 13270 w 39773"/>
                <a:gd name="connsiteY1" fmla="*/ 31174 h 59853"/>
                <a:gd name="connsiteX2" fmla="*/ 10220 w 39773"/>
                <a:gd name="connsiteY2" fmla="*/ 41020 h 59853"/>
                <a:gd name="connsiteX3" fmla="*/ 13270 w 39773"/>
                <a:gd name="connsiteY3" fmla="*/ 50867 h 59853"/>
                <a:gd name="connsiteX4" fmla="*/ 21572 w 39773"/>
                <a:gd name="connsiteY4" fmla="*/ 54459 h 59853"/>
                <a:gd name="connsiteX5" fmla="*/ 29913 w 39773"/>
                <a:gd name="connsiteY5" fmla="*/ 50867 h 59853"/>
                <a:gd name="connsiteX6" fmla="*/ 33003 w 39773"/>
                <a:gd name="connsiteY6" fmla="*/ 41020 h 59853"/>
                <a:gd name="connsiteX7" fmla="*/ 29913 w 39773"/>
                <a:gd name="connsiteY7" fmla="*/ 31174 h 59853"/>
                <a:gd name="connsiteX8" fmla="*/ 21572 w 39773"/>
                <a:gd name="connsiteY8" fmla="*/ 27582 h 59853"/>
                <a:gd name="connsiteX9" fmla="*/ 37096 w 39773"/>
                <a:gd name="connsiteY9" fmla="*/ 3178 h 59853"/>
                <a:gd name="connsiteX10" fmla="*/ 37096 w 39773"/>
                <a:gd name="connsiteY10" fmla="*/ 10283 h 59853"/>
                <a:gd name="connsiteX11" fmla="*/ 31149 w 39773"/>
                <a:gd name="connsiteY11" fmla="*/ 8159 h 59853"/>
                <a:gd name="connsiteX12" fmla="*/ 25202 w 39773"/>
                <a:gd name="connsiteY12" fmla="*/ 7425 h 59853"/>
                <a:gd name="connsiteX13" fmla="*/ 13424 w 39773"/>
                <a:gd name="connsiteY13" fmla="*/ 12638 h 59853"/>
                <a:gd name="connsiteX14" fmla="*/ 8752 w 39773"/>
                <a:gd name="connsiteY14" fmla="*/ 28355 h 59853"/>
                <a:gd name="connsiteX15" fmla="*/ 14506 w 39773"/>
                <a:gd name="connsiteY15" fmla="*/ 23219 h 59853"/>
                <a:gd name="connsiteX16" fmla="*/ 22036 w 39773"/>
                <a:gd name="connsiteY16" fmla="*/ 21404 h 59853"/>
                <a:gd name="connsiteX17" fmla="*/ 35782 w 39773"/>
                <a:gd name="connsiteY17" fmla="*/ 26694 h 59853"/>
                <a:gd name="connsiteX18" fmla="*/ 40803 w 39773"/>
                <a:gd name="connsiteY18" fmla="*/ 41020 h 59853"/>
                <a:gd name="connsiteX19" fmla="*/ 35551 w 39773"/>
                <a:gd name="connsiteY19" fmla="*/ 55308 h 59853"/>
                <a:gd name="connsiteX20" fmla="*/ 21572 w 39773"/>
                <a:gd name="connsiteY20" fmla="*/ 60714 h 59853"/>
                <a:gd name="connsiteX21" fmla="*/ 6319 w 39773"/>
                <a:gd name="connsiteY21" fmla="*/ 53030 h 59853"/>
                <a:gd name="connsiteX22" fmla="*/ 1029 w 39773"/>
                <a:gd name="connsiteY22" fmla="*/ 30749 h 59853"/>
                <a:gd name="connsiteX23" fmla="*/ 7516 w 39773"/>
                <a:gd name="connsiteY23" fmla="*/ 8970 h 59853"/>
                <a:gd name="connsiteX24" fmla="*/ 24893 w 39773"/>
                <a:gd name="connsiteY24" fmla="*/ 861 h 59853"/>
                <a:gd name="connsiteX25" fmla="*/ 30840 w 39773"/>
                <a:gd name="connsiteY25" fmla="*/ 1440 h 59853"/>
                <a:gd name="connsiteX26" fmla="*/ 37096 w 39773"/>
                <a:gd name="connsiteY26" fmla="*/ 3178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773" h="59853">
                  <a:moveTo>
                    <a:pt x="21572" y="27582"/>
                  </a:moveTo>
                  <a:cubicBezTo>
                    <a:pt x="18071" y="27582"/>
                    <a:pt x="15304" y="28779"/>
                    <a:pt x="13270" y="31174"/>
                  </a:cubicBezTo>
                  <a:cubicBezTo>
                    <a:pt x="11236" y="33568"/>
                    <a:pt x="10220" y="36850"/>
                    <a:pt x="10220" y="41020"/>
                  </a:cubicBezTo>
                  <a:cubicBezTo>
                    <a:pt x="10220" y="45191"/>
                    <a:pt x="11236" y="48473"/>
                    <a:pt x="13270" y="50867"/>
                  </a:cubicBezTo>
                  <a:cubicBezTo>
                    <a:pt x="15304" y="53261"/>
                    <a:pt x="18071" y="54459"/>
                    <a:pt x="21572" y="54459"/>
                  </a:cubicBezTo>
                  <a:cubicBezTo>
                    <a:pt x="25073" y="54459"/>
                    <a:pt x="27854" y="53261"/>
                    <a:pt x="29913" y="50867"/>
                  </a:cubicBezTo>
                  <a:cubicBezTo>
                    <a:pt x="31973" y="48473"/>
                    <a:pt x="33003" y="45191"/>
                    <a:pt x="33003" y="41020"/>
                  </a:cubicBezTo>
                  <a:cubicBezTo>
                    <a:pt x="33003" y="36850"/>
                    <a:pt x="31973" y="33568"/>
                    <a:pt x="29913" y="31174"/>
                  </a:cubicBezTo>
                  <a:cubicBezTo>
                    <a:pt x="27854" y="28779"/>
                    <a:pt x="25073" y="27582"/>
                    <a:pt x="21572" y="27582"/>
                  </a:cubicBezTo>
                  <a:close/>
                  <a:moveTo>
                    <a:pt x="37096" y="3178"/>
                  </a:moveTo>
                  <a:lnTo>
                    <a:pt x="37096" y="10283"/>
                  </a:lnTo>
                  <a:cubicBezTo>
                    <a:pt x="35139" y="9356"/>
                    <a:pt x="33157" y="8648"/>
                    <a:pt x="31149" y="8159"/>
                  </a:cubicBezTo>
                  <a:cubicBezTo>
                    <a:pt x="29141" y="7670"/>
                    <a:pt x="27159" y="7425"/>
                    <a:pt x="25202" y="7425"/>
                  </a:cubicBezTo>
                  <a:cubicBezTo>
                    <a:pt x="20053" y="7425"/>
                    <a:pt x="16127" y="9163"/>
                    <a:pt x="13424" y="12638"/>
                  </a:cubicBezTo>
                  <a:cubicBezTo>
                    <a:pt x="10721" y="16114"/>
                    <a:pt x="9164" y="21353"/>
                    <a:pt x="8752" y="28355"/>
                  </a:cubicBezTo>
                  <a:cubicBezTo>
                    <a:pt x="10297" y="26141"/>
                    <a:pt x="12214" y="24429"/>
                    <a:pt x="14506" y="23219"/>
                  </a:cubicBezTo>
                  <a:cubicBezTo>
                    <a:pt x="16797" y="22009"/>
                    <a:pt x="19307" y="21404"/>
                    <a:pt x="22036" y="21404"/>
                  </a:cubicBezTo>
                  <a:cubicBezTo>
                    <a:pt x="27854" y="21404"/>
                    <a:pt x="32436" y="23167"/>
                    <a:pt x="35782" y="26694"/>
                  </a:cubicBezTo>
                  <a:cubicBezTo>
                    <a:pt x="39129" y="30221"/>
                    <a:pt x="40803" y="34997"/>
                    <a:pt x="40803" y="41020"/>
                  </a:cubicBezTo>
                  <a:cubicBezTo>
                    <a:pt x="40803" y="46941"/>
                    <a:pt x="39052" y="51704"/>
                    <a:pt x="35551" y="55308"/>
                  </a:cubicBezTo>
                  <a:cubicBezTo>
                    <a:pt x="32050" y="58912"/>
                    <a:pt x="27390" y="60714"/>
                    <a:pt x="21572" y="60714"/>
                  </a:cubicBezTo>
                  <a:cubicBezTo>
                    <a:pt x="14930" y="60714"/>
                    <a:pt x="9846" y="58153"/>
                    <a:pt x="6319" y="53030"/>
                  </a:cubicBezTo>
                  <a:cubicBezTo>
                    <a:pt x="2793" y="47907"/>
                    <a:pt x="1029" y="40480"/>
                    <a:pt x="1029" y="30749"/>
                  </a:cubicBezTo>
                  <a:cubicBezTo>
                    <a:pt x="1029" y="21636"/>
                    <a:pt x="3192" y="14376"/>
                    <a:pt x="7516" y="8970"/>
                  </a:cubicBezTo>
                  <a:cubicBezTo>
                    <a:pt x="11841" y="3564"/>
                    <a:pt x="17634" y="861"/>
                    <a:pt x="24893" y="861"/>
                  </a:cubicBezTo>
                  <a:cubicBezTo>
                    <a:pt x="26850" y="861"/>
                    <a:pt x="28832" y="1054"/>
                    <a:pt x="30840" y="1440"/>
                  </a:cubicBezTo>
                  <a:cubicBezTo>
                    <a:pt x="32848" y="1826"/>
                    <a:pt x="34933" y="2406"/>
                    <a:pt x="37096" y="3178"/>
                  </a:cubicBezTo>
                  <a:close/>
                </a:path>
              </a:pathLst>
            </a:custGeom>
            <a:solidFill>
              <a:srgbClr val="262626"/>
            </a:solidFill>
            <a:ln w="4943" cap="sq">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15331CA-21CC-2984-2C03-ECAF37790434}"/>
                </a:ext>
              </a:extLst>
            </p:cNvPr>
            <p:cNvSpPr/>
            <p:nvPr/>
          </p:nvSpPr>
          <p:spPr>
            <a:xfrm>
              <a:off x="5774374" y="4468541"/>
              <a:ext cx="37070" cy="57690"/>
            </a:xfrm>
            <a:custGeom>
              <a:avLst/>
              <a:gdLst>
                <a:gd name="connsiteX0" fmla="*/ 1172 w 37070"/>
                <a:gd name="connsiteY0" fmla="*/ 861 h 57690"/>
                <a:gd name="connsiteX1" fmla="*/ 38243 w 37070"/>
                <a:gd name="connsiteY1" fmla="*/ 861 h 57690"/>
                <a:gd name="connsiteX2" fmla="*/ 38243 w 37070"/>
                <a:gd name="connsiteY2" fmla="*/ 4182 h 57690"/>
                <a:gd name="connsiteX3" fmla="*/ 17313 w 37070"/>
                <a:gd name="connsiteY3" fmla="*/ 58552 h 57690"/>
                <a:gd name="connsiteX4" fmla="*/ 9204 w 37070"/>
                <a:gd name="connsiteY4" fmla="*/ 58552 h 57690"/>
                <a:gd name="connsiteX5" fmla="*/ 28898 w 37070"/>
                <a:gd name="connsiteY5" fmla="*/ 7425 h 57690"/>
                <a:gd name="connsiteX6" fmla="*/ 1172 w 37070"/>
                <a:gd name="connsiteY6" fmla="*/ 7425 h 57690"/>
                <a:gd name="connsiteX7" fmla="*/ 1172 w 37070"/>
                <a:gd name="connsiteY7" fmla="*/ 861 h 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0" h="57690">
                  <a:moveTo>
                    <a:pt x="1172" y="861"/>
                  </a:moveTo>
                  <a:lnTo>
                    <a:pt x="38243" y="861"/>
                  </a:lnTo>
                  <a:lnTo>
                    <a:pt x="38243" y="4182"/>
                  </a:lnTo>
                  <a:lnTo>
                    <a:pt x="17313" y="58552"/>
                  </a:lnTo>
                  <a:lnTo>
                    <a:pt x="9204" y="58552"/>
                  </a:lnTo>
                  <a:lnTo>
                    <a:pt x="28898" y="7425"/>
                  </a:lnTo>
                  <a:lnTo>
                    <a:pt x="1172" y="7425"/>
                  </a:lnTo>
                  <a:lnTo>
                    <a:pt x="1172" y="861"/>
                  </a:lnTo>
                  <a:close/>
                </a:path>
              </a:pathLst>
            </a:custGeom>
            <a:solidFill>
              <a:srgbClr val="262626"/>
            </a:solidFill>
            <a:ln w="4943" cap="sq">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7E735B0-859B-A6AF-849F-82082F23C16D}"/>
                </a:ext>
              </a:extLst>
            </p:cNvPr>
            <p:cNvSpPr/>
            <p:nvPr/>
          </p:nvSpPr>
          <p:spPr>
            <a:xfrm>
              <a:off x="6481582" y="4467537"/>
              <a:ext cx="39541" cy="59853"/>
            </a:xfrm>
            <a:custGeom>
              <a:avLst/>
              <a:gdLst>
                <a:gd name="connsiteX0" fmla="*/ 21087 w 39541"/>
                <a:gd name="connsiteY0" fmla="*/ 32139 h 59853"/>
                <a:gd name="connsiteX1" fmla="*/ 12321 w 39541"/>
                <a:gd name="connsiteY1" fmla="*/ 35112 h 59853"/>
                <a:gd name="connsiteX2" fmla="*/ 9116 w 39541"/>
                <a:gd name="connsiteY2" fmla="*/ 43338 h 59853"/>
                <a:gd name="connsiteX3" fmla="*/ 12321 w 39541"/>
                <a:gd name="connsiteY3" fmla="*/ 51485 h 59853"/>
                <a:gd name="connsiteX4" fmla="*/ 21087 w 39541"/>
                <a:gd name="connsiteY4" fmla="*/ 54459 h 59853"/>
                <a:gd name="connsiteX5" fmla="*/ 29852 w 39541"/>
                <a:gd name="connsiteY5" fmla="*/ 51485 h 59853"/>
                <a:gd name="connsiteX6" fmla="*/ 33057 w 39541"/>
                <a:gd name="connsiteY6" fmla="*/ 43338 h 59853"/>
                <a:gd name="connsiteX7" fmla="*/ 29852 w 39541"/>
                <a:gd name="connsiteY7" fmla="*/ 35112 h 59853"/>
                <a:gd name="connsiteX8" fmla="*/ 21087 w 39541"/>
                <a:gd name="connsiteY8" fmla="*/ 32139 h 59853"/>
                <a:gd name="connsiteX9" fmla="*/ 13286 w 39541"/>
                <a:gd name="connsiteY9" fmla="*/ 28818 h 59853"/>
                <a:gd name="connsiteX10" fmla="*/ 5447 w 39541"/>
                <a:gd name="connsiteY10" fmla="*/ 24146 h 59853"/>
                <a:gd name="connsiteX11" fmla="*/ 2629 w 39541"/>
                <a:gd name="connsiteY11" fmla="*/ 15766 h 59853"/>
                <a:gd name="connsiteX12" fmla="*/ 7571 w 39541"/>
                <a:gd name="connsiteY12" fmla="*/ 4877 h 59853"/>
                <a:gd name="connsiteX13" fmla="*/ 21087 w 39541"/>
                <a:gd name="connsiteY13" fmla="*/ 861 h 59853"/>
                <a:gd name="connsiteX14" fmla="*/ 34563 w 39541"/>
                <a:gd name="connsiteY14" fmla="*/ 4877 h 59853"/>
                <a:gd name="connsiteX15" fmla="*/ 39467 w 39541"/>
                <a:gd name="connsiteY15" fmla="*/ 15766 h 59853"/>
                <a:gd name="connsiteX16" fmla="*/ 36687 w 39541"/>
                <a:gd name="connsiteY16" fmla="*/ 24146 h 59853"/>
                <a:gd name="connsiteX17" fmla="*/ 28887 w 39541"/>
                <a:gd name="connsiteY17" fmla="*/ 28818 h 59853"/>
                <a:gd name="connsiteX18" fmla="*/ 37691 w 39541"/>
                <a:gd name="connsiteY18" fmla="*/ 33954 h 59853"/>
                <a:gd name="connsiteX19" fmla="*/ 40857 w 39541"/>
                <a:gd name="connsiteY19" fmla="*/ 43338 h 59853"/>
                <a:gd name="connsiteX20" fmla="*/ 35721 w 39541"/>
                <a:gd name="connsiteY20" fmla="*/ 56196 h 59853"/>
                <a:gd name="connsiteX21" fmla="*/ 21087 w 39541"/>
                <a:gd name="connsiteY21" fmla="*/ 60714 h 59853"/>
                <a:gd name="connsiteX22" fmla="*/ 6413 w 39541"/>
                <a:gd name="connsiteY22" fmla="*/ 56196 h 59853"/>
                <a:gd name="connsiteX23" fmla="*/ 1316 w 39541"/>
                <a:gd name="connsiteY23" fmla="*/ 43338 h 59853"/>
                <a:gd name="connsiteX24" fmla="*/ 4482 w 39541"/>
                <a:gd name="connsiteY24" fmla="*/ 33954 h 59853"/>
                <a:gd name="connsiteX25" fmla="*/ 13286 w 39541"/>
                <a:gd name="connsiteY25" fmla="*/ 28818 h 59853"/>
                <a:gd name="connsiteX26" fmla="*/ 10429 w 39541"/>
                <a:gd name="connsiteY26" fmla="*/ 16539 h 59853"/>
                <a:gd name="connsiteX27" fmla="*/ 13209 w 39541"/>
                <a:gd name="connsiteY27" fmla="*/ 23528 h 59853"/>
                <a:gd name="connsiteX28" fmla="*/ 21087 w 39541"/>
                <a:gd name="connsiteY28" fmla="*/ 26038 h 59853"/>
                <a:gd name="connsiteX29" fmla="*/ 28925 w 39541"/>
                <a:gd name="connsiteY29" fmla="*/ 23528 h 59853"/>
                <a:gd name="connsiteX30" fmla="*/ 31744 w 39541"/>
                <a:gd name="connsiteY30" fmla="*/ 16539 h 59853"/>
                <a:gd name="connsiteX31" fmla="*/ 28925 w 39541"/>
                <a:gd name="connsiteY31" fmla="*/ 9549 h 59853"/>
                <a:gd name="connsiteX32" fmla="*/ 21087 w 39541"/>
                <a:gd name="connsiteY32" fmla="*/ 7039 h 59853"/>
                <a:gd name="connsiteX33" fmla="*/ 13209 w 39541"/>
                <a:gd name="connsiteY33" fmla="*/ 9549 h 59853"/>
                <a:gd name="connsiteX34" fmla="*/ 10429 w 39541"/>
                <a:gd name="connsiteY34" fmla="*/ 16539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9541" h="59853">
                  <a:moveTo>
                    <a:pt x="21087" y="32139"/>
                  </a:moveTo>
                  <a:cubicBezTo>
                    <a:pt x="17380" y="32139"/>
                    <a:pt x="14458" y="33130"/>
                    <a:pt x="12321" y="35112"/>
                  </a:cubicBezTo>
                  <a:cubicBezTo>
                    <a:pt x="10184" y="37094"/>
                    <a:pt x="9116" y="39836"/>
                    <a:pt x="9116" y="43338"/>
                  </a:cubicBezTo>
                  <a:cubicBezTo>
                    <a:pt x="9116" y="46787"/>
                    <a:pt x="10184" y="49503"/>
                    <a:pt x="12321" y="51485"/>
                  </a:cubicBezTo>
                  <a:cubicBezTo>
                    <a:pt x="14458" y="53468"/>
                    <a:pt x="17380" y="54459"/>
                    <a:pt x="21087" y="54459"/>
                  </a:cubicBezTo>
                  <a:cubicBezTo>
                    <a:pt x="24794" y="54459"/>
                    <a:pt x="27715" y="53468"/>
                    <a:pt x="29852" y="51485"/>
                  </a:cubicBezTo>
                  <a:cubicBezTo>
                    <a:pt x="31989" y="49503"/>
                    <a:pt x="33057" y="46787"/>
                    <a:pt x="33057" y="43338"/>
                  </a:cubicBezTo>
                  <a:cubicBezTo>
                    <a:pt x="33057" y="39836"/>
                    <a:pt x="31989" y="37094"/>
                    <a:pt x="29852" y="35112"/>
                  </a:cubicBezTo>
                  <a:cubicBezTo>
                    <a:pt x="27715" y="33130"/>
                    <a:pt x="24794" y="32139"/>
                    <a:pt x="21087" y="32139"/>
                  </a:cubicBezTo>
                  <a:close/>
                  <a:moveTo>
                    <a:pt x="13286" y="28818"/>
                  </a:moveTo>
                  <a:cubicBezTo>
                    <a:pt x="9939" y="27994"/>
                    <a:pt x="7327" y="26437"/>
                    <a:pt x="5447" y="24146"/>
                  </a:cubicBezTo>
                  <a:cubicBezTo>
                    <a:pt x="3568" y="21854"/>
                    <a:pt x="2629" y="19061"/>
                    <a:pt x="2629" y="15766"/>
                  </a:cubicBezTo>
                  <a:cubicBezTo>
                    <a:pt x="2629" y="11184"/>
                    <a:pt x="4276" y="7554"/>
                    <a:pt x="7571" y="4877"/>
                  </a:cubicBezTo>
                  <a:cubicBezTo>
                    <a:pt x="10866" y="2200"/>
                    <a:pt x="15371" y="861"/>
                    <a:pt x="21087" y="861"/>
                  </a:cubicBezTo>
                  <a:cubicBezTo>
                    <a:pt x="26801" y="861"/>
                    <a:pt x="31293" y="2200"/>
                    <a:pt x="34563" y="4877"/>
                  </a:cubicBezTo>
                  <a:cubicBezTo>
                    <a:pt x="37832" y="7554"/>
                    <a:pt x="39467" y="11184"/>
                    <a:pt x="39467" y="15766"/>
                  </a:cubicBezTo>
                  <a:cubicBezTo>
                    <a:pt x="39467" y="19061"/>
                    <a:pt x="38540" y="21854"/>
                    <a:pt x="36687" y="24146"/>
                  </a:cubicBezTo>
                  <a:cubicBezTo>
                    <a:pt x="34833" y="26437"/>
                    <a:pt x="32233" y="27994"/>
                    <a:pt x="28887" y="28818"/>
                  </a:cubicBezTo>
                  <a:cubicBezTo>
                    <a:pt x="32645" y="29693"/>
                    <a:pt x="35580" y="31405"/>
                    <a:pt x="37691" y="33954"/>
                  </a:cubicBezTo>
                  <a:cubicBezTo>
                    <a:pt x="39802" y="36503"/>
                    <a:pt x="40857" y="39630"/>
                    <a:pt x="40857" y="43338"/>
                  </a:cubicBezTo>
                  <a:cubicBezTo>
                    <a:pt x="40857" y="48898"/>
                    <a:pt x="39145" y="53184"/>
                    <a:pt x="35721" y="56196"/>
                  </a:cubicBezTo>
                  <a:cubicBezTo>
                    <a:pt x="32297" y="59208"/>
                    <a:pt x="27419" y="60714"/>
                    <a:pt x="21087" y="60714"/>
                  </a:cubicBezTo>
                  <a:cubicBezTo>
                    <a:pt x="14702" y="60714"/>
                    <a:pt x="9811" y="59208"/>
                    <a:pt x="6413" y="56196"/>
                  </a:cubicBezTo>
                  <a:cubicBezTo>
                    <a:pt x="3015" y="53184"/>
                    <a:pt x="1316" y="48898"/>
                    <a:pt x="1316" y="43338"/>
                  </a:cubicBezTo>
                  <a:cubicBezTo>
                    <a:pt x="1316" y="39630"/>
                    <a:pt x="2371" y="36503"/>
                    <a:pt x="4482" y="33954"/>
                  </a:cubicBezTo>
                  <a:cubicBezTo>
                    <a:pt x="6593" y="31405"/>
                    <a:pt x="9528" y="29693"/>
                    <a:pt x="13286" y="28818"/>
                  </a:cubicBezTo>
                  <a:close/>
                  <a:moveTo>
                    <a:pt x="10429" y="16539"/>
                  </a:moveTo>
                  <a:cubicBezTo>
                    <a:pt x="10429" y="19525"/>
                    <a:pt x="11355" y="21854"/>
                    <a:pt x="13209" y="23528"/>
                  </a:cubicBezTo>
                  <a:cubicBezTo>
                    <a:pt x="15062" y="25201"/>
                    <a:pt x="17688" y="26038"/>
                    <a:pt x="21087" y="26038"/>
                  </a:cubicBezTo>
                  <a:cubicBezTo>
                    <a:pt x="24433" y="26038"/>
                    <a:pt x="27046" y="25201"/>
                    <a:pt x="28925" y="23528"/>
                  </a:cubicBezTo>
                  <a:cubicBezTo>
                    <a:pt x="30804" y="21854"/>
                    <a:pt x="31744" y="19525"/>
                    <a:pt x="31744" y="16539"/>
                  </a:cubicBezTo>
                  <a:cubicBezTo>
                    <a:pt x="31744" y="13552"/>
                    <a:pt x="30804" y="11222"/>
                    <a:pt x="28925" y="9549"/>
                  </a:cubicBezTo>
                  <a:cubicBezTo>
                    <a:pt x="27046" y="7876"/>
                    <a:pt x="24433" y="7039"/>
                    <a:pt x="21087" y="7039"/>
                  </a:cubicBezTo>
                  <a:cubicBezTo>
                    <a:pt x="17688" y="7039"/>
                    <a:pt x="15062" y="7876"/>
                    <a:pt x="13209" y="9549"/>
                  </a:cubicBezTo>
                  <a:cubicBezTo>
                    <a:pt x="11355" y="11222"/>
                    <a:pt x="10429" y="13552"/>
                    <a:pt x="10429" y="16539"/>
                  </a:cubicBezTo>
                  <a:close/>
                </a:path>
              </a:pathLst>
            </a:custGeom>
            <a:solidFill>
              <a:srgbClr val="262626"/>
            </a:solidFill>
            <a:ln w="4943" cap="sq">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E9B7C89-80D6-81EE-8AB7-8A5B7EFB8238}"/>
                </a:ext>
              </a:extLst>
            </p:cNvPr>
            <p:cNvSpPr/>
            <p:nvPr/>
          </p:nvSpPr>
          <p:spPr>
            <a:xfrm>
              <a:off x="7189485" y="4467537"/>
              <a:ext cx="39773" cy="59853"/>
            </a:xfrm>
            <a:custGeom>
              <a:avLst/>
              <a:gdLst>
                <a:gd name="connsiteX0" fmla="*/ 5166 w 39773"/>
                <a:gd name="connsiteY0" fmla="*/ 58320 h 59853"/>
                <a:gd name="connsiteX1" fmla="*/ 5166 w 39773"/>
                <a:gd name="connsiteY1" fmla="*/ 51215 h 59853"/>
                <a:gd name="connsiteX2" fmla="*/ 11113 w 39773"/>
                <a:gd name="connsiteY2" fmla="*/ 53339 h 59853"/>
                <a:gd name="connsiteX3" fmla="*/ 16982 w 39773"/>
                <a:gd name="connsiteY3" fmla="*/ 54072 h 59853"/>
                <a:gd name="connsiteX4" fmla="*/ 28799 w 39773"/>
                <a:gd name="connsiteY4" fmla="*/ 48898 h 59853"/>
                <a:gd name="connsiteX5" fmla="*/ 33432 w 39773"/>
                <a:gd name="connsiteY5" fmla="*/ 33143 h 59853"/>
                <a:gd name="connsiteX6" fmla="*/ 27756 w 39773"/>
                <a:gd name="connsiteY6" fmla="*/ 38240 h 59853"/>
                <a:gd name="connsiteX7" fmla="*/ 20149 w 39773"/>
                <a:gd name="connsiteY7" fmla="*/ 40017 h 59853"/>
                <a:gd name="connsiteX8" fmla="*/ 6479 w 39773"/>
                <a:gd name="connsiteY8" fmla="*/ 34765 h 59853"/>
                <a:gd name="connsiteX9" fmla="*/ 1459 w 39773"/>
                <a:gd name="connsiteY9" fmla="*/ 20478 h 59853"/>
                <a:gd name="connsiteX10" fmla="*/ 6711 w 39773"/>
                <a:gd name="connsiteY10" fmla="*/ 6228 h 59853"/>
                <a:gd name="connsiteX11" fmla="*/ 20689 w 39773"/>
                <a:gd name="connsiteY11" fmla="*/ 861 h 59853"/>
                <a:gd name="connsiteX12" fmla="*/ 35942 w 39773"/>
                <a:gd name="connsiteY12" fmla="*/ 8507 h 59853"/>
                <a:gd name="connsiteX13" fmla="*/ 41232 w 39773"/>
                <a:gd name="connsiteY13" fmla="*/ 30749 h 59853"/>
                <a:gd name="connsiteX14" fmla="*/ 34745 w 39773"/>
                <a:gd name="connsiteY14" fmla="*/ 52566 h 59853"/>
                <a:gd name="connsiteX15" fmla="*/ 17369 w 39773"/>
                <a:gd name="connsiteY15" fmla="*/ 60714 h 59853"/>
                <a:gd name="connsiteX16" fmla="*/ 11422 w 39773"/>
                <a:gd name="connsiteY16" fmla="*/ 60096 h 59853"/>
                <a:gd name="connsiteX17" fmla="*/ 5166 w 39773"/>
                <a:gd name="connsiteY17" fmla="*/ 58320 h 59853"/>
                <a:gd name="connsiteX18" fmla="*/ 20689 w 39773"/>
                <a:gd name="connsiteY18" fmla="*/ 33915 h 59853"/>
                <a:gd name="connsiteX19" fmla="*/ 28991 w 39773"/>
                <a:gd name="connsiteY19" fmla="*/ 30324 h 59853"/>
                <a:gd name="connsiteX20" fmla="*/ 32042 w 39773"/>
                <a:gd name="connsiteY20" fmla="*/ 20478 h 59853"/>
                <a:gd name="connsiteX21" fmla="*/ 28991 w 39773"/>
                <a:gd name="connsiteY21" fmla="*/ 10631 h 59853"/>
                <a:gd name="connsiteX22" fmla="*/ 20689 w 39773"/>
                <a:gd name="connsiteY22" fmla="*/ 7039 h 59853"/>
                <a:gd name="connsiteX23" fmla="*/ 12349 w 39773"/>
                <a:gd name="connsiteY23" fmla="*/ 10631 h 59853"/>
                <a:gd name="connsiteX24" fmla="*/ 9260 w 39773"/>
                <a:gd name="connsiteY24" fmla="*/ 20478 h 59853"/>
                <a:gd name="connsiteX25" fmla="*/ 12349 w 39773"/>
                <a:gd name="connsiteY25" fmla="*/ 30324 h 59853"/>
                <a:gd name="connsiteX26" fmla="*/ 20689 w 39773"/>
                <a:gd name="connsiteY26" fmla="*/ 33915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773" h="59853">
                  <a:moveTo>
                    <a:pt x="5166" y="58320"/>
                  </a:moveTo>
                  <a:lnTo>
                    <a:pt x="5166" y="51215"/>
                  </a:lnTo>
                  <a:cubicBezTo>
                    <a:pt x="7123" y="52141"/>
                    <a:pt x="9105" y="52850"/>
                    <a:pt x="11113" y="53339"/>
                  </a:cubicBezTo>
                  <a:cubicBezTo>
                    <a:pt x="13121" y="53827"/>
                    <a:pt x="15077" y="54072"/>
                    <a:pt x="16982" y="54072"/>
                  </a:cubicBezTo>
                  <a:cubicBezTo>
                    <a:pt x="22131" y="54072"/>
                    <a:pt x="26070" y="52348"/>
                    <a:pt x="28799" y="48898"/>
                  </a:cubicBezTo>
                  <a:cubicBezTo>
                    <a:pt x="31527" y="45449"/>
                    <a:pt x="33072" y="40196"/>
                    <a:pt x="33432" y="33143"/>
                  </a:cubicBezTo>
                  <a:cubicBezTo>
                    <a:pt x="31939" y="35357"/>
                    <a:pt x="30047" y="37056"/>
                    <a:pt x="27756" y="38240"/>
                  </a:cubicBezTo>
                  <a:cubicBezTo>
                    <a:pt x="25465" y="39424"/>
                    <a:pt x="22929" y="40017"/>
                    <a:pt x="20149" y="40017"/>
                  </a:cubicBezTo>
                  <a:cubicBezTo>
                    <a:pt x="14382" y="40017"/>
                    <a:pt x="9826" y="38266"/>
                    <a:pt x="6479" y="34765"/>
                  </a:cubicBezTo>
                  <a:cubicBezTo>
                    <a:pt x="3132" y="31264"/>
                    <a:pt x="1459" y="26501"/>
                    <a:pt x="1459" y="20478"/>
                  </a:cubicBezTo>
                  <a:cubicBezTo>
                    <a:pt x="1459" y="14557"/>
                    <a:pt x="3210" y="9807"/>
                    <a:pt x="6711" y="6228"/>
                  </a:cubicBezTo>
                  <a:cubicBezTo>
                    <a:pt x="10212" y="2650"/>
                    <a:pt x="14871" y="861"/>
                    <a:pt x="20689" y="861"/>
                  </a:cubicBezTo>
                  <a:cubicBezTo>
                    <a:pt x="27331" y="861"/>
                    <a:pt x="32416" y="3410"/>
                    <a:pt x="35942" y="8507"/>
                  </a:cubicBezTo>
                  <a:cubicBezTo>
                    <a:pt x="39469" y="13604"/>
                    <a:pt x="41232" y="21018"/>
                    <a:pt x="41232" y="30749"/>
                  </a:cubicBezTo>
                  <a:cubicBezTo>
                    <a:pt x="41232" y="39862"/>
                    <a:pt x="39070" y="47135"/>
                    <a:pt x="34745" y="52566"/>
                  </a:cubicBezTo>
                  <a:cubicBezTo>
                    <a:pt x="30420" y="57998"/>
                    <a:pt x="24628" y="60714"/>
                    <a:pt x="17369" y="60714"/>
                  </a:cubicBezTo>
                  <a:cubicBezTo>
                    <a:pt x="15412" y="60714"/>
                    <a:pt x="13430" y="60508"/>
                    <a:pt x="11422" y="60096"/>
                  </a:cubicBezTo>
                  <a:cubicBezTo>
                    <a:pt x="9414" y="59685"/>
                    <a:pt x="7329" y="59092"/>
                    <a:pt x="5166" y="58320"/>
                  </a:cubicBezTo>
                  <a:close/>
                  <a:moveTo>
                    <a:pt x="20689" y="33915"/>
                  </a:moveTo>
                  <a:cubicBezTo>
                    <a:pt x="24191" y="33915"/>
                    <a:pt x="26958" y="32718"/>
                    <a:pt x="28991" y="30324"/>
                  </a:cubicBezTo>
                  <a:cubicBezTo>
                    <a:pt x="31025" y="27930"/>
                    <a:pt x="32042" y="24648"/>
                    <a:pt x="32042" y="20478"/>
                  </a:cubicBezTo>
                  <a:cubicBezTo>
                    <a:pt x="32042" y="16307"/>
                    <a:pt x="31025" y="13025"/>
                    <a:pt x="28991" y="10631"/>
                  </a:cubicBezTo>
                  <a:cubicBezTo>
                    <a:pt x="26958" y="8236"/>
                    <a:pt x="24191" y="7039"/>
                    <a:pt x="20689" y="7039"/>
                  </a:cubicBezTo>
                  <a:cubicBezTo>
                    <a:pt x="17188" y="7039"/>
                    <a:pt x="14408" y="8236"/>
                    <a:pt x="12349" y="10631"/>
                  </a:cubicBezTo>
                  <a:cubicBezTo>
                    <a:pt x="10289" y="13025"/>
                    <a:pt x="9260" y="16307"/>
                    <a:pt x="9260" y="20478"/>
                  </a:cubicBezTo>
                  <a:cubicBezTo>
                    <a:pt x="9260" y="24648"/>
                    <a:pt x="10289" y="27930"/>
                    <a:pt x="12349" y="30324"/>
                  </a:cubicBezTo>
                  <a:cubicBezTo>
                    <a:pt x="14408" y="32718"/>
                    <a:pt x="17188" y="33915"/>
                    <a:pt x="20689" y="33915"/>
                  </a:cubicBezTo>
                  <a:close/>
                </a:path>
              </a:pathLst>
            </a:custGeom>
            <a:solidFill>
              <a:srgbClr val="262626"/>
            </a:solidFill>
            <a:ln w="4943" cap="sq">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F35C087-F6F0-119A-E147-2BF9C40496E1}"/>
                </a:ext>
              </a:extLst>
            </p:cNvPr>
            <p:cNvSpPr/>
            <p:nvPr/>
          </p:nvSpPr>
          <p:spPr>
            <a:xfrm>
              <a:off x="7876768" y="4467537"/>
              <a:ext cx="87181" cy="59853"/>
            </a:xfrm>
            <a:custGeom>
              <a:avLst/>
              <a:gdLst>
                <a:gd name="connsiteX0" fmla="*/ 2684 w 87181"/>
                <a:gd name="connsiteY0" fmla="*/ 52991 h 59853"/>
                <a:gd name="connsiteX1" fmla="*/ 15427 w 87181"/>
                <a:gd name="connsiteY1" fmla="*/ 52991 h 59853"/>
                <a:gd name="connsiteX2" fmla="*/ 15427 w 87181"/>
                <a:gd name="connsiteY2" fmla="*/ 8970 h 59853"/>
                <a:gd name="connsiteX3" fmla="*/ 1602 w 87181"/>
                <a:gd name="connsiteY3" fmla="*/ 11750 h 59853"/>
                <a:gd name="connsiteX4" fmla="*/ 1602 w 87181"/>
                <a:gd name="connsiteY4" fmla="*/ 4645 h 59853"/>
                <a:gd name="connsiteX5" fmla="*/ 15349 w 87181"/>
                <a:gd name="connsiteY5" fmla="*/ 1865 h 59853"/>
                <a:gd name="connsiteX6" fmla="*/ 23150 w 87181"/>
                <a:gd name="connsiteY6" fmla="*/ 1865 h 59853"/>
                <a:gd name="connsiteX7" fmla="*/ 23150 w 87181"/>
                <a:gd name="connsiteY7" fmla="*/ 52991 h 59853"/>
                <a:gd name="connsiteX8" fmla="*/ 35892 w 87181"/>
                <a:gd name="connsiteY8" fmla="*/ 52991 h 59853"/>
                <a:gd name="connsiteX9" fmla="*/ 35892 w 87181"/>
                <a:gd name="connsiteY9" fmla="*/ 59556 h 59853"/>
                <a:gd name="connsiteX10" fmla="*/ 2684 w 87181"/>
                <a:gd name="connsiteY10" fmla="*/ 59556 h 59853"/>
                <a:gd name="connsiteX11" fmla="*/ 2684 w 87181"/>
                <a:gd name="connsiteY11" fmla="*/ 52991 h 59853"/>
                <a:gd name="connsiteX12" fmla="*/ 68859 w 87181"/>
                <a:gd name="connsiteY12" fmla="*/ 7039 h 59853"/>
                <a:gd name="connsiteX13" fmla="*/ 59784 w 87181"/>
                <a:gd name="connsiteY13" fmla="*/ 12947 h 59853"/>
                <a:gd name="connsiteX14" fmla="*/ 56734 w 87181"/>
                <a:gd name="connsiteY14" fmla="*/ 30749 h 59853"/>
                <a:gd name="connsiteX15" fmla="*/ 59784 w 87181"/>
                <a:gd name="connsiteY15" fmla="*/ 48550 h 59853"/>
                <a:gd name="connsiteX16" fmla="*/ 68859 w 87181"/>
                <a:gd name="connsiteY16" fmla="*/ 54459 h 59853"/>
                <a:gd name="connsiteX17" fmla="*/ 77933 w 87181"/>
                <a:gd name="connsiteY17" fmla="*/ 48550 h 59853"/>
                <a:gd name="connsiteX18" fmla="*/ 80984 w 87181"/>
                <a:gd name="connsiteY18" fmla="*/ 30749 h 59853"/>
                <a:gd name="connsiteX19" fmla="*/ 77933 w 87181"/>
                <a:gd name="connsiteY19" fmla="*/ 12947 h 59853"/>
                <a:gd name="connsiteX20" fmla="*/ 68859 w 87181"/>
                <a:gd name="connsiteY20" fmla="*/ 7039 h 59853"/>
                <a:gd name="connsiteX21" fmla="*/ 68859 w 87181"/>
                <a:gd name="connsiteY21" fmla="*/ 861 h 59853"/>
                <a:gd name="connsiteX22" fmla="*/ 83648 w 87181"/>
                <a:gd name="connsiteY22" fmla="*/ 8507 h 59853"/>
                <a:gd name="connsiteX23" fmla="*/ 88784 w 87181"/>
                <a:gd name="connsiteY23" fmla="*/ 30749 h 59853"/>
                <a:gd name="connsiteX24" fmla="*/ 83648 w 87181"/>
                <a:gd name="connsiteY24" fmla="*/ 53030 h 59853"/>
                <a:gd name="connsiteX25" fmla="*/ 68859 w 87181"/>
                <a:gd name="connsiteY25" fmla="*/ 60714 h 59853"/>
                <a:gd name="connsiteX26" fmla="*/ 54031 w 87181"/>
                <a:gd name="connsiteY26" fmla="*/ 53030 h 59853"/>
                <a:gd name="connsiteX27" fmla="*/ 48934 w 87181"/>
                <a:gd name="connsiteY27" fmla="*/ 30749 h 59853"/>
                <a:gd name="connsiteX28" fmla="*/ 54031 w 87181"/>
                <a:gd name="connsiteY28" fmla="*/ 8507 h 59853"/>
                <a:gd name="connsiteX29" fmla="*/ 68859 w 87181"/>
                <a:gd name="connsiteY29" fmla="*/ 861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181" h="59853">
                  <a:moveTo>
                    <a:pt x="2684" y="52991"/>
                  </a:moveTo>
                  <a:lnTo>
                    <a:pt x="15427" y="52991"/>
                  </a:lnTo>
                  <a:lnTo>
                    <a:pt x="15427" y="8970"/>
                  </a:lnTo>
                  <a:lnTo>
                    <a:pt x="1602" y="11750"/>
                  </a:lnTo>
                  <a:lnTo>
                    <a:pt x="1602" y="4645"/>
                  </a:lnTo>
                  <a:lnTo>
                    <a:pt x="15349" y="1865"/>
                  </a:lnTo>
                  <a:lnTo>
                    <a:pt x="23150" y="1865"/>
                  </a:lnTo>
                  <a:lnTo>
                    <a:pt x="23150" y="52991"/>
                  </a:lnTo>
                  <a:lnTo>
                    <a:pt x="35892" y="52991"/>
                  </a:lnTo>
                  <a:lnTo>
                    <a:pt x="35892" y="59556"/>
                  </a:lnTo>
                  <a:lnTo>
                    <a:pt x="2684" y="59556"/>
                  </a:lnTo>
                  <a:lnTo>
                    <a:pt x="2684" y="52991"/>
                  </a:lnTo>
                  <a:close/>
                  <a:moveTo>
                    <a:pt x="68859" y="7039"/>
                  </a:moveTo>
                  <a:cubicBezTo>
                    <a:pt x="64843" y="7039"/>
                    <a:pt x="61818" y="9009"/>
                    <a:pt x="59784" y="12947"/>
                  </a:cubicBezTo>
                  <a:cubicBezTo>
                    <a:pt x="57751" y="16886"/>
                    <a:pt x="56734" y="22820"/>
                    <a:pt x="56734" y="30749"/>
                  </a:cubicBezTo>
                  <a:cubicBezTo>
                    <a:pt x="56734" y="38678"/>
                    <a:pt x="57751" y="44611"/>
                    <a:pt x="59784" y="48550"/>
                  </a:cubicBezTo>
                  <a:cubicBezTo>
                    <a:pt x="61818" y="52489"/>
                    <a:pt x="64843" y="54459"/>
                    <a:pt x="68859" y="54459"/>
                  </a:cubicBezTo>
                  <a:cubicBezTo>
                    <a:pt x="72875" y="54459"/>
                    <a:pt x="75900" y="52489"/>
                    <a:pt x="77933" y="48550"/>
                  </a:cubicBezTo>
                  <a:cubicBezTo>
                    <a:pt x="79967" y="44611"/>
                    <a:pt x="80984" y="38678"/>
                    <a:pt x="80984" y="30749"/>
                  </a:cubicBezTo>
                  <a:cubicBezTo>
                    <a:pt x="80984" y="22820"/>
                    <a:pt x="79967" y="16886"/>
                    <a:pt x="77933" y="12947"/>
                  </a:cubicBezTo>
                  <a:cubicBezTo>
                    <a:pt x="75900" y="9009"/>
                    <a:pt x="72875" y="7039"/>
                    <a:pt x="68859" y="7039"/>
                  </a:cubicBezTo>
                  <a:close/>
                  <a:moveTo>
                    <a:pt x="68859" y="861"/>
                  </a:moveTo>
                  <a:cubicBezTo>
                    <a:pt x="75295" y="861"/>
                    <a:pt x="80225" y="3410"/>
                    <a:pt x="83648" y="8507"/>
                  </a:cubicBezTo>
                  <a:cubicBezTo>
                    <a:pt x="87072" y="13604"/>
                    <a:pt x="88784" y="21018"/>
                    <a:pt x="88784" y="30749"/>
                  </a:cubicBezTo>
                  <a:cubicBezTo>
                    <a:pt x="88784" y="40480"/>
                    <a:pt x="87072" y="47907"/>
                    <a:pt x="83648" y="53030"/>
                  </a:cubicBezTo>
                  <a:cubicBezTo>
                    <a:pt x="80225" y="58153"/>
                    <a:pt x="75295" y="60714"/>
                    <a:pt x="68859" y="60714"/>
                  </a:cubicBezTo>
                  <a:cubicBezTo>
                    <a:pt x="62372" y="60714"/>
                    <a:pt x="57429" y="58153"/>
                    <a:pt x="54031" y="53030"/>
                  </a:cubicBezTo>
                  <a:cubicBezTo>
                    <a:pt x="50633" y="47907"/>
                    <a:pt x="48934" y="40480"/>
                    <a:pt x="48934" y="30749"/>
                  </a:cubicBezTo>
                  <a:cubicBezTo>
                    <a:pt x="48934" y="21018"/>
                    <a:pt x="50633" y="13604"/>
                    <a:pt x="54031" y="8507"/>
                  </a:cubicBezTo>
                  <a:cubicBezTo>
                    <a:pt x="57429" y="3410"/>
                    <a:pt x="62372" y="861"/>
                    <a:pt x="68859" y="861"/>
                  </a:cubicBezTo>
                  <a:close/>
                </a:path>
              </a:pathLst>
            </a:custGeom>
            <a:solidFill>
              <a:srgbClr val="262626"/>
            </a:solidFill>
            <a:ln w="4943" cap="sq">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212E4F3-43BA-AB08-CE9E-1DEBFAE6235B}"/>
                </a:ext>
              </a:extLst>
            </p:cNvPr>
            <p:cNvSpPr/>
            <p:nvPr/>
          </p:nvSpPr>
          <p:spPr>
            <a:xfrm>
              <a:off x="4462106" y="4569110"/>
              <a:ext cx="541085" cy="86111"/>
            </a:xfrm>
            <a:custGeom>
              <a:avLst/>
              <a:gdLst>
                <a:gd name="connsiteX0" fmla="*/ 958 w 541085"/>
                <a:gd name="connsiteY0" fmla="*/ 3584 h 86111"/>
                <a:gd name="connsiteX1" fmla="*/ 41967 w 541085"/>
                <a:gd name="connsiteY1" fmla="*/ 3584 h 86111"/>
                <a:gd name="connsiteX2" fmla="*/ 41967 w 541085"/>
                <a:gd name="connsiteY2" fmla="*/ 10998 h 86111"/>
                <a:gd name="connsiteX3" fmla="*/ 9762 w 541085"/>
                <a:gd name="connsiteY3" fmla="*/ 10998 h 86111"/>
                <a:gd name="connsiteX4" fmla="*/ 9762 w 541085"/>
                <a:gd name="connsiteY4" fmla="*/ 30151 h 86111"/>
                <a:gd name="connsiteX5" fmla="*/ 40654 w 541085"/>
                <a:gd name="connsiteY5" fmla="*/ 30151 h 86111"/>
                <a:gd name="connsiteX6" fmla="*/ 40654 w 541085"/>
                <a:gd name="connsiteY6" fmla="*/ 37566 h 86111"/>
                <a:gd name="connsiteX7" fmla="*/ 9762 w 541085"/>
                <a:gd name="connsiteY7" fmla="*/ 37566 h 86111"/>
                <a:gd name="connsiteX8" fmla="*/ 9762 w 541085"/>
                <a:gd name="connsiteY8" fmla="*/ 61043 h 86111"/>
                <a:gd name="connsiteX9" fmla="*/ 42739 w 541085"/>
                <a:gd name="connsiteY9" fmla="*/ 61043 h 86111"/>
                <a:gd name="connsiteX10" fmla="*/ 42739 w 541085"/>
                <a:gd name="connsiteY10" fmla="*/ 68457 h 86111"/>
                <a:gd name="connsiteX11" fmla="*/ 958 w 541085"/>
                <a:gd name="connsiteY11" fmla="*/ 68457 h 86111"/>
                <a:gd name="connsiteX12" fmla="*/ 958 w 541085"/>
                <a:gd name="connsiteY12" fmla="*/ 3584 h 86111"/>
                <a:gd name="connsiteX13" fmla="*/ 96570 w 541085"/>
                <a:gd name="connsiteY13" fmla="*/ 19802 h 86111"/>
                <a:gd name="connsiteX14" fmla="*/ 78962 w 541085"/>
                <a:gd name="connsiteY14" fmla="*/ 43512 h 86111"/>
                <a:gd name="connsiteX15" fmla="*/ 97497 w 541085"/>
                <a:gd name="connsiteY15" fmla="*/ 68457 h 86111"/>
                <a:gd name="connsiteX16" fmla="*/ 88075 w 541085"/>
                <a:gd name="connsiteY16" fmla="*/ 68457 h 86111"/>
                <a:gd name="connsiteX17" fmla="*/ 73942 w 541085"/>
                <a:gd name="connsiteY17" fmla="*/ 49304 h 86111"/>
                <a:gd name="connsiteX18" fmla="*/ 59732 w 541085"/>
                <a:gd name="connsiteY18" fmla="*/ 68457 h 86111"/>
                <a:gd name="connsiteX19" fmla="*/ 50310 w 541085"/>
                <a:gd name="connsiteY19" fmla="*/ 68457 h 86111"/>
                <a:gd name="connsiteX20" fmla="*/ 69231 w 541085"/>
                <a:gd name="connsiteY20" fmla="*/ 42972 h 86111"/>
                <a:gd name="connsiteX21" fmla="*/ 51932 w 541085"/>
                <a:gd name="connsiteY21" fmla="*/ 19802 h 86111"/>
                <a:gd name="connsiteX22" fmla="*/ 61353 w 541085"/>
                <a:gd name="connsiteY22" fmla="*/ 19802 h 86111"/>
                <a:gd name="connsiteX23" fmla="*/ 74251 w 541085"/>
                <a:gd name="connsiteY23" fmla="*/ 37102 h 86111"/>
                <a:gd name="connsiteX24" fmla="*/ 87148 w 541085"/>
                <a:gd name="connsiteY24" fmla="*/ 19802 h 86111"/>
                <a:gd name="connsiteX25" fmla="*/ 96570 w 541085"/>
                <a:gd name="connsiteY25" fmla="*/ 19802 h 86111"/>
                <a:gd name="connsiteX26" fmla="*/ 115913 w 541085"/>
                <a:gd name="connsiteY26" fmla="*/ 61120 h 86111"/>
                <a:gd name="connsiteX27" fmla="*/ 115913 w 541085"/>
                <a:gd name="connsiteY27" fmla="*/ 86993 h 86111"/>
                <a:gd name="connsiteX28" fmla="*/ 107882 w 541085"/>
                <a:gd name="connsiteY28" fmla="*/ 86993 h 86111"/>
                <a:gd name="connsiteX29" fmla="*/ 107882 w 541085"/>
                <a:gd name="connsiteY29" fmla="*/ 19802 h 86111"/>
                <a:gd name="connsiteX30" fmla="*/ 115913 w 541085"/>
                <a:gd name="connsiteY30" fmla="*/ 19802 h 86111"/>
                <a:gd name="connsiteX31" fmla="*/ 115913 w 541085"/>
                <a:gd name="connsiteY31" fmla="*/ 27216 h 86111"/>
                <a:gd name="connsiteX32" fmla="*/ 122246 w 541085"/>
                <a:gd name="connsiteY32" fmla="*/ 20730 h 86111"/>
                <a:gd name="connsiteX33" fmla="*/ 131437 w 541085"/>
                <a:gd name="connsiteY33" fmla="*/ 18644 h 86111"/>
                <a:gd name="connsiteX34" fmla="*/ 145840 w 541085"/>
                <a:gd name="connsiteY34" fmla="*/ 25672 h 86111"/>
                <a:gd name="connsiteX35" fmla="*/ 151362 w 541085"/>
                <a:gd name="connsiteY35" fmla="*/ 44208 h 86111"/>
                <a:gd name="connsiteX36" fmla="*/ 145840 w 541085"/>
                <a:gd name="connsiteY36" fmla="*/ 62665 h 86111"/>
                <a:gd name="connsiteX37" fmla="*/ 131437 w 541085"/>
                <a:gd name="connsiteY37" fmla="*/ 69693 h 86111"/>
                <a:gd name="connsiteX38" fmla="*/ 122246 w 541085"/>
                <a:gd name="connsiteY38" fmla="*/ 67608 h 86111"/>
                <a:gd name="connsiteX39" fmla="*/ 115913 w 541085"/>
                <a:gd name="connsiteY39" fmla="*/ 61120 h 86111"/>
                <a:gd name="connsiteX40" fmla="*/ 143098 w 541085"/>
                <a:gd name="connsiteY40" fmla="*/ 44208 h 86111"/>
                <a:gd name="connsiteX41" fmla="*/ 139469 w 541085"/>
                <a:gd name="connsiteY41" fmla="*/ 30306 h 86111"/>
                <a:gd name="connsiteX42" fmla="*/ 129506 w 541085"/>
                <a:gd name="connsiteY42" fmla="*/ 25286 h 86111"/>
                <a:gd name="connsiteX43" fmla="*/ 119543 w 541085"/>
                <a:gd name="connsiteY43" fmla="*/ 30306 h 86111"/>
                <a:gd name="connsiteX44" fmla="*/ 115913 w 541085"/>
                <a:gd name="connsiteY44" fmla="*/ 44208 h 86111"/>
                <a:gd name="connsiteX45" fmla="*/ 119543 w 541085"/>
                <a:gd name="connsiteY45" fmla="*/ 58031 h 86111"/>
                <a:gd name="connsiteX46" fmla="*/ 129506 w 541085"/>
                <a:gd name="connsiteY46" fmla="*/ 63051 h 86111"/>
                <a:gd name="connsiteX47" fmla="*/ 139469 w 541085"/>
                <a:gd name="connsiteY47" fmla="*/ 58031 h 86111"/>
                <a:gd name="connsiteX48" fmla="*/ 143098 w 541085"/>
                <a:gd name="connsiteY48" fmla="*/ 44208 h 86111"/>
                <a:gd name="connsiteX49" fmla="*/ 205528 w 541085"/>
                <a:gd name="connsiteY49" fmla="*/ 42122 h 86111"/>
                <a:gd name="connsiteX50" fmla="*/ 205528 w 541085"/>
                <a:gd name="connsiteY50" fmla="*/ 46061 h 86111"/>
                <a:gd name="connsiteX51" fmla="*/ 168844 w 541085"/>
                <a:gd name="connsiteY51" fmla="*/ 46061 h 86111"/>
                <a:gd name="connsiteX52" fmla="*/ 173787 w 541085"/>
                <a:gd name="connsiteY52" fmla="*/ 58649 h 86111"/>
                <a:gd name="connsiteX53" fmla="*/ 186221 w 541085"/>
                <a:gd name="connsiteY53" fmla="*/ 62974 h 86111"/>
                <a:gd name="connsiteX54" fmla="*/ 195102 w 541085"/>
                <a:gd name="connsiteY54" fmla="*/ 61815 h 86111"/>
                <a:gd name="connsiteX55" fmla="*/ 203675 w 541085"/>
                <a:gd name="connsiteY55" fmla="*/ 58418 h 86111"/>
                <a:gd name="connsiteX56" fmla="*/ 203675 w 541085"/>
                <a:gd name="connsiteY56" fmla="*/ 65986 h 86111"/>
                <a:gd name="connsiteX57" fmla="*/ 194909 w 541085"/>
                <a:gd name="connsiteY57" fmla="*/ 68766 h 86111"/>
                <a:gd name="connsiteX58" fmla="*/ 185680 w 541085"/>
                <a:gd name="connsiteY58" fmla="*/ 69693 h 86111"/>
                <a:gd name="connsiteX59" fmla="*/ 167299 w 541085"/>
                <a:gd name="connsiteY59" fmla="*/ 62935 h 86111"/>
                <a:gd name="connsiteX60" fmla="*/ 160503 w 541085"/>
                <a:gd name="connsiteY60" fmla="*/ 44594 h 86111"/>
                <a:gd name="connsiteX61" fmla="*/ 166952 w 541085"/>
                <a:gd name="connsiteY61" fmla="*/ 25633 h 86111"/>
                <a:gd name="connsiteX62" fmla="*/ 184290 w 541085"/>
                <a:gd name="connsiteY62" fmla="*/ 18644 h 86111"/>
                <a:gd name="connsiteX63" fmla="*/ 199852 w 541085"/>
                <a:gd name="connsiteY63" fmla="*/ 24938 h 86111"/>
                <a:gd name="connsiteX64" fmla="*/ 205528 w 541085"/>
                <a:gd name="connsiteY64" fmla="*/ 42122 h 86111"/>
                <a:gd name="connsiteX65" fmla="*/ 197573 w 541085"/>
                <a:gd name="connsiteY65" fmla="*/ 39805 h 86111"/>
                <a:gd name="connsiteX66" fmla="*/ 193905 w 541085"/>
                <a:gd name="connsiteY66" fmla="*/ 29340 h 86111"/>
                <a:gd name="connsiteX67" fmla="*/ 184444 w 541085"/>
                <a:gd name="connsiteY67" fmla="*/ 25441 h 86111"/>
                <a:gd name="connsiteX68" fmla="*/ 173709 w 541085"/>
                <a:gd name="connsiteY68" fmla="*/ 29186 h 86111"/>
                <a:gd name="connsiteX69" fmla="*/ 169076 w 541085"/>
                <a:gd name="connsiteY69" fmla="*/ 39805 h 86111"/>
                <a:gd name="connsiteX70" fmla="*/ 197573 w 541085"/>
                <a:gd name="connsiteY70" fmla="*/ 39805 h 86111"/>
                <a:gd name="connsiteX71" fmla="*/ 246239 w 541085"/>
                <a:gd name="connsiteY71" fmla="*/ 27294 h 86111"/>
                <a:gd name="connsiteX72" fmla="*/ 243266 w 541085"/>
                <a:gd name="connsiteY72" fmla="*/ 26136 h 86111"/>
                <a:gd name="connsiteX73" fmla="*/ 239751 w 541085"/>
                <a:gd name="connsiteY73" fmla="*/ 25749 h 86111"/>
                <a:gd name="connsiteX74" fmla="*/ 229403 w 541085"/>
                <a:gd name="connsiteY74" fmla="*/ 30151 h 86111"/>
                <a:gd name="connsiteX75" fmla="*/ 225773 w 541085"/>
                <a:gd name="connsiteY75" fmla="*/ 42817 h 86111"/>
                <a:gd name="connsiteX76" fmla="*/ 225773 w 541085"/>
                <a:gd name="connsiteY76" fmla="*/ 68457 h 86111"/>
                <a:gd name="connsiteX77" fmla="*/ 217741 w 541085"/>
                <a:gd name="connsiteY77" fmla="*/ 68457 h 86111"/>
                <a:gd name="connsiteX78" fmla="*/ 217741 w 541085"/>
                <a:gd name="connsiteY78" fmla="*/ 19802 h 86111"/>
                <a:gd name="connsiteX79" fmla="*/ 225773 w 541085"/>
                <a:gd name="connsiteY79" fmla="*/ 19802 h 86111"/>
                <a:gd name="connsiteX80" fmla="*/ 225773 w 541085"/>
                <a:gd name="connsiteY80" fmla="*/ 27371 h 86111"/>
                <a:gd name="connsiteX81" fmla="*/ 232299 w 541085"/>
                <a:gd name="connsiteY81" fmla="*/ 20768 h 86111"/>
                <a:gd name="connsiteX82" fmla="*/ 242146 w 541085"/>
                <a:gd name="connsiteY82" fmla="*/ 18644 h 86111"/>
                <a:gd name="connsiteX83" fmla="*/ 243922 w 541085"/>
                <a:gd name="connsiteY83" fmla="*/ 18760 h 86111"/>
                <a:gd name="connsiteX84" fmla="*/ 246162 w 541085"/>
                <a:gd name="connsiteY84" fmla="*/ 19030 h 86111"/>
                <a:gd name="connsiteX85" fmla="*/ 246239 w 541085"/>
                <a:gd name="connsiteY85" fmla="*/ 27294 h 86111"/>
                <a:gd name="connsiteX86" fmla="*/ 254184 w 541085"/>
                <a:gd name="connsiteY86" fmla="*/ 19802 h 86111"/>
                <a:gd name="connsiteX87" fmla="*/ 262138 w 541085"/>
                <a:gd name="connsiteY87" fmla="*/ 19802 h 86111"/>
                <a:gd name="connsiteX88" fmla="*/ 262138 w 541085"/>
                <a:gd name="connsiteY88" fmla="*/ 68457 h 86111"/>
                <a:gd name="connsiteX89" fmla="*/ 254184 w 541085"/>
                <a:gd name="connsiteY89" fmla="*/ 68457 h 86111"/>
                <a:gd name="connsiteX90" fmla="*/ 254184 w 541085"/>
                <a:gd name="connsiteY90" fmla="*/ 19802 h 86111"/>
                <a:gd name="connsiteX91" fmla="*/ 254184 w 541085"/>
                <a:gd name="connsiteY91" fmla="*/ 881 h 86111"/>
                <a:gd name="connsiteX92" fmla="*/ 262138 w 541085"/>
                <a:gd name="connsiteY92" fmla="*/ 881 h 86111"/>
                <a:gd name="connsiteX93" fmla="*/ 262138 w 541085"/>
                <a:gd name="connsiteY93" fmla="*/ 10998 h 86111"/>
                <a:gd name="connsiteX94" fmla="*/ 254184 w 541085"/>
                <a:gd name="connsiteY94" fmla="*/ 10998 h 86111"/>
                <a:gd name="connsiteX95" fmla="*/ 254184 w 541085"/>
                <a:gd name="connsiteY95" fmla="*/ 881 h 86111"/>
                <a:gd name="connsiteX96" fmla="*/ 316444 w 541085"/>
                <a:gd name="connsiteY96" fmla="*/ 29148 h 86111"/>
                <a:gd name="connsiteX97" fmla="*/ 323626 w 541085"/>
                <a:gd name="connsiteY97" fmla="*/ 21193 h 86111"/>
                <a:gd name="connsiteX98" fmla="*/ 333434 w 541085"/>
                <a:gd name="connsiteY98" fmla="*/ 18644 h 86111"/>
                <a:gd name="connsiteX99" fmla="*/ 345135 w 541085"/>
                <a:gd name="connsiteY99" fmla="*/ 23973 h 86111"/>
                <a:gd name="connsiteX100" fmla="*/ 349266 w 541085"/>
                <a:gd name="connsiteY100" fmla="*/ 39110 h 86111"/>
                <a:gd name="connsiteX101" fmla="*/ 349266 w 541085"/>
                <a:gd name="connsiteY101" fmla="*/ 68457 h 86111"/>
                <a:gd name="connsiteX102" fmla="*/ 341234 w 541085"/>
                <a:gd name="connsiteY102" fmla="*/ 68457 h 86111"/>
                <a:gd name="connsiteX103" fmla="*/ 341234 w 541085"/>
                <a:gd name="connsiteY103" fmla="*/ 39342 h 86111"/>
                <a:gd name="connsiteX104" fmla="*/ 338763 w 541085"/>
                <a:gd name="connsiteY104" fmla="*/ 28993 h 86111"/>
                <a:gd name="connsiteX105" fmla="*/ 331195 w 541085"/>
                <a:gd name="connsiteY105" fmla="*/ 25595 h 86111"/>
                <a:gd name="connsiteX106" fmla="*/ 321425 w 541085"/>
                <a:gd name="connsiteY106" fmla="*/ 29727 h 86111"/>
                <a:gd name="connsiteX107" fmla="*/ 317834 w 541085"/>
                <a:gd name="connsiteY107" fmla="*/ 40964 h 86111"/>
                <a:gd name="connsiteX108" fmla="*/ 317834 w 541085"/>
                <a:gd name="connsiteY108" fmla="*/ 68457 h 86111"/>
                <a:gd name="connsiteX109" fmla="*/ 309725 w 541085"/>
                <a:gd name="connsiteY109" fmla="*/ 68457 h 86111"/>
                <a:gd name="connsiteX110" fmla="*/ 309725 w 541085"/>
                <a:gd name="connsiteY110" fmla="*/ 39342 h 86111"/>
                <a:gd name="connsiteX111" fmla="*/ 307253 w 541085"/>
                <a:gd name="connsiteY111" fmla="*/ 28954 h 86111"/>
                <a:gd name="connsiteX112" fmla="*/ 299608 w 541085"/>
                <a:gd name="connsiteY112" fmla="*/ 25595 h 86111"/>
                <a:gd name="connsiteX113" fmla="*/ 289915 w 541085"/>
                <a:gd name="connsiteY113" fmla="*/ 29727 h 86111"/>
                <a:gd name="connsiteX114" fmla="*/ 286324 w 541085"/>
                <a:gd name="connsiteY114" fmla="*/ 40964 h 86111"/>
                <a:gd name="connsiteX115" fmla="*/ 286324 w 541085"/>
                <a:gd name="connsiteY115" fmla="*/ 68457 h 86111"/>
                <a:gd name="connsiteX116" fmla="*/ 278293 w 541085"/>
                <a:gd name="connsiteY116" fmla="*/ 68457 h 86111"/>
                <a:gd name="connsiteX117" fmla="*/ 278293 w 541085"/>
                <a:gd name="connsiteY117" fmla="*/ 19802 h 86111"/>
                <a:gd name="connsiteX118" fmla="*/ 286324 w 541085"/>
                <a:gd name="connsiteY118" fmla="*/ 19802 h 86111"/>
                <a:gd name="connsiteX119" fmla="*/ 286324 w 541085"/>
                <a:gd name="connsiteY119" fmla="*/ 27371 h 86111"/>
                <a:gd name="connsiteX120" fmla="*/ 292850 w 541085"/>
                <a:gd name="connsiteY120" fmla="*/ 20768 h 86111"/>
                <a:gd name="connsiteX121" fmla="*/ 301925 w 541085"/>
                <a:gd name="connsiteY121" fmla="*/ 18644 h 86111"/>
                <a:gd name="connsiteX122" fmla="*/ 310960 w 541085"/>
                <a:gd name="connsiteY122" fmla="*/ 21348 h 86111"/>
                <a:gd name="connsiteX123" fmla="*/ 316444 w 541085"/>
                <a:gd name="connsiteY123" fmla="*/ 29148 h 86111"/>
                <a:gd name="connsiteX124" fmla="*/ 405764 w 541085"/>
                <a:gd name="connsiteY124" fmla="*/ 42122 h 86111"/>
                <a:gd name="connsiteX125" fmla="*/ 405764 w 541085"/>
                <a:gd name="connsiteY125" fmla="*/ 46061 h 86111"/>
                <a:gd name="connsiteX126" fmla="*/ 369080 w 541085"/>
                <a:gd name="connsiteY126" fmla="*/ 46061 h 86111"/>
                <a:gd name="connsiteX127" fmla="*/ 374022 w 541085"/>
                <a:gd name="connsiteY127" fmla="*/ 58649 h 86111"/>
                <a:gd name="connsiteX128" fmla="*/ 386457 w 541085"/>
                <a:gd name="connsiteY128" fmla="*/ 62974 h 86111"/>
                <a:gd name="connsiteX129" fmla="*/ 395338 w 541085"/>
                <a:gd name="connsiteY129" fmla="*/ 61815 h 86111"/>
                <a:gd name="connsiteX130" fmla="*/ 403910 w 541085"/>
                <a:gd name="connsiteY130" fmla="*/ 58418 h 86111"/>
                <a:gd name="connsiteX131" fmla="*/ 403910 w 541085"/>
                <a:gd name="connsiteY131" fmla="*/ 65986 h 86111"/>
                <a:gd name="connsiteX132" fmla="*/ 395145 w 541085"/>
                <a:gd name="connsiteY132" fmla="*/ 68766 h 86111"/>
                <a:gd name="connsiteX133" fmla="*/ 385916 w 541085"/>
                <a:gd name="connsiteY133" fmla="*/ 69693 h 86111"/>
                <a:gd name="connsiteX134" fmla="*/ 367535 w 541085"/>
                <a:gd name="connsiteY134" fmla="*/ 62935 h 86111"/>
                <a:gd name="connsiteX135" fmla="*/ 360739 w 541085"/>
                <a:gd name="connsiteY135" fmla="*/ 44594 h 86111"/>
                <a:gd name="connsiteX136" fmla="*/ 367188 w 541085"/>
                <a:gd name="connsiteY136" fmla="*/ 25633 h 86111"/>
                <a:gd name="connsiteX137" fmla="*/ 384526 w 541085"/>
                <a:gd name="connsiteY137" fmla="*/ 18644 h 86111"/>
                <a:gd name="connsiteX138" fmla="*/ 400088 w 541085"/>
                <a:gd name="connsiteY138" fmla="*/ 24938 h 86111"/>
                <a:gd name="connsiteX139" fmla="*/ 405764 w 541085"/>
                <a:gd name="connsiteY139" fmla="*/ 42122 h 86111"/>
                <a:gd name="connsiteX140" fmla="*/ 397809 w 541085"/>
                <a:gd name="connsiteY140" fmla="*/ 39805 h 86111"/>
                <a:gd name="connsiteX141" fmla="*/ 394141 w 541085"/>
                <a:gd name="connsiteY141" fmla="*/ 29340 h 86111"/>
                <a:gd name="connsiteX142" fmla="*/ 384680 w 541085"/>
                <a:gd name="connsiteY142" fmla="*/ 25441 h 86111"/>
                <a:gd name="connsiteX143" fmla="*/ 373945 w 541085"/>
                <a:gd name="connsiteY143" fmla="*/ 29186 h 86111"/>
                <a:gd name="connsiteX144" fmla="*/ 369311 w 541085"/>
                <a:gd name="connsiteY144" fmla="*/ 39805 h 86111"/>
                <a:gd name="connsiteX145" fmla="*/ 397809 w 541085"/>
                <a:gd name="connsiteY145" fmla="*/ 39805 h 86111"/>
                <a:gd name="connsiteX146" fmla="*/ 458677 w 541085"/>
                <a:gd name="connsiteY146" fmla="*/ 39110 h 86111"/>
                <a:gd name="connsiteX147" fmla="*/ 458677 w 541085"/>
                <a:gd name="connsiteY147" fmla="*/ 68457 h 86111"/>
                <a:gd name="connsiteX148" fmla="*/ 450722 w 541085"/>
                <a:gd name="connsiteY148" fmla="*/ 68457 h 86111"/>
                <a:gd name="connsiteX149" fmla="*/ 450722 w 541085"/>
                <a:gd name="connsiteY149" fmla="*/ 39342 h 86111"/>
                <a:gd name="connsiteX150" fmla="*/ 448019 w 541085"/>
                <a:gd name="connsiteY150" fmla="*/ 29031 h 86111"/>
                <a:gd name="connsiteX151" fmla="*/ 439910 w 541085"/>
                <a:gd name="connsiteY151" fmla="*/ 25595 h 86111"/>
                <a:gd name="connsiteX152" fmla="*/ 429716 w 541085"/>
                <a:gd name="connsiteY152" fmla="*/ 29727 h 86111"/>
                <a:gd name="connsiteX153" fmla="*/ 426009 w 541085"/>
                <a:gd name="connsiteY153" fmla="*/ 40964 h 86111"/>
                <a:gd name="connsiteX154" fmla="*/ 426009 w 541085"/>
                <a:gd name="connsiteY154" fmla="*/ 68457 h 86111"/>
                <a:gd name="connsiteX155" fmla="*/ 417977 w 541085"/>
                <a:gd name="connsiteY155" fmla="*/ 68457 h 86111"/>
                <a:gd name="connsiteX156" fmla="*/ 417977 w 541085"/>
                <a:gd name="connsiteY156" fmla="*/ 19802 h 86111"/>
                <a:gd name="connsiteX157" fmla="*/ 426009 w 541085"/>
                <a:gd name="connsiteY157" fmla="*/ 19802 h 86111"/>
                <a:gd name="connsiteX158" fmla="*/ 426009 w 541085"/>
                <a:gd name="connsiteY158" fmla="*/ 27371 h 86111"/>
                <a:gd name="connsiteX159" fmla="*/ 432766 w 541085"/>
                <a:gd name="connsiteY159" fmla="*/ 20807 h 86111"/>
                <a:gd name="connsiteX160" fmla="*/ 441686 w 541085"/>
                <a:gd name="connsiteY160" fmla="*/ 18644 h 86111"/>
                <a:gd name="connsiteX161" fmla="*/ 454391 w 541085"/>
                <a:gd name="connsiteY161" fmla="*/ 23819 h 86111"/>
                <a:gd name="connsiteX162" fmla="*/ 458677 w 541085"/>
                <a:gd name="connsiteY162" fmla="*/ 39110 h 86111"/>
                <a:gd name="connsiteX163" fmla="*/ 481865 w 541085"/>
                <a:gd name="connsiteY163" fmla="*/ 5979 h 86111"/>
                <a:gd name="connsiteX164" fmla="*/ 481865 w 541085"/>
                <a:gd name="connsiteY164" fmla="*/ 19802 h 86111"/>
                <a:gd name="connsiteX165" fmla="*/ 498315 w 541085"/>
                <a:gd name="connsiteY165" fmla="*/ 19802 h 86111"/>
                <a:gd name="connsiteX166" fmla="*/ 498315 w 541085"/>
                <a:gd name="connsiteY166" fmla="*/ 25981 h 86111"/>
                <a:gd name="connsiteX167" fmla="*/ 481865 w 541085"/>
                <a:gd name="connsiteY167" fmla="*/ 25981 h 86111"/>
                <a:gd name="connsiteX168" fmla="*/ 481865 w 541085"/>
                <a:gd name="connsiteY168" fmla="*/ 52394 h 86111"/>
                <a:gd name="connsiteX169" fmla="*/ 483487 w 541085"/>
                <a:gd name="connsiteY169" fmla="*/ 60039 h 86111"/>
                <a:gd name="connsiteX170" fmla="*/ 490129 w 541085"/>
                <a:gd name="connsiteY170" fmla="*/ 61738 h 86111"/>
                <a:gd name="connsiteX171" fmla="*/ 498315 w 541085"/>
                <a:gd name="connsiteY171" fmla="*/ 61738 h 86111"/>
                <a:gd name="connsiteX172" fmla="*/ 498315 w 541085"/>
                <a:gd name="connsiteY172" fmla="*/ 68457 h 86111"/>
                <a:gd name="connsiteX173" fmla="*/ 490129 w 541085"/>
                <a:gd name="connsiteY173" fmla="*/ 68457 h 86111"/>
                <a:gd name="connsiteX174" fmla="*/ 477347 w 541085"/>
                <a:gd name="connsiteY174" fmla="*/ 65021 h 86111"/>
                <a:gd name="connsiteX175" fmla="*/ 473833 w 541085"/>
                <a:gd name="connsiteY175" fmla="*/ 52394 h 86111"/>
                <a:gd name="connsiteX176" fmla="*/ 473833 w 541085"/>
                <a:gd name="connsiteY176" fmla="*/ 25981 h 86111"/>
                <a:gd name="connsiteX177" fmla="*/ 467964 w 541085"/>
                <a:gd name="connsiteY177" fmla="*/ 25981 h 86111"/>
                <a:gd name="connsiteX178" fmla="*/ 467964 w 541085"/>
                <a:gd name="connsiteY178" fmla="*/ 19802 h 86111"/>
                <a:gd name="connsiteX179" fmla="*/ 473833 w 541085"/>
                <a:gd name="connsiteY179" fmla="*/ 19802 h 86111"/>
                <a:gd name="connsiteX180" fmla="*/ 473833 w 541085"/>
                <a:gd name="connsiteY180" fmla="*/ 5979 h 86111"/>
                <a:gd name="connsiteX181" fmla="*/ 481865 w 541085"/>
                <a:gd name="connsiteY181" fmla="*/ 5979 h 86111"/>
                <a:gd name="connsiteX182" fmla="*/ 539417 w 541085"/>
                <a:gd name="connsiteY182" fmla="*/ 21270 h 86111"/>
                <a:gd name="connsiteX183" fmla="*/ 539417 w 541085"/>
                <a:gd name="connsiteY183" fmla="*/ 28762 h 86111"/>
                <a:gd name="connsiteX184" fmla="*/ 532389 w 541085"/>
                <a:gd name="connsiteY184" fmla="*/ 26174 h 86111"/>
                <a:gd name="connsiteX185" fmla="*/ 524820 w 541085"/>
                <a:gd name="connsiteY185" fmla="*/ 25286 h 86111"/>
                <a:gd name="connsiteX186" fmla="*/ 515900 w 541085"/>
                <a:gd name="connsiteY186" fmla="*/ 27139 h 86111"/>
                <a:gd name="connsiteX187" fmla="*/ 512927 w 541085"/>
                <a:gd name="connsiteY187" fmla="*/ 32623 h 86111"/>
                <a:gd name="connsiteX188" fmla="*/ 515051 w 541085"/>
                <a:gd name="connsiteY188" fmla="*/ 36986 h 86111"/>
                <a:gd name="connsiteX189" fmla="*/ 523585 w 541085"/>
                <a:gd name="connsiteY189" fmla="*/ 40037 h 86111"/>
                <a:gd name="connsiteX190" fmla="*/ 526365 w 541085"/>
                <a:gd name="connsiteY190" fmla="*/ 40578 h 86111"/>
                <a:gd name="connsiteX191" fmla="*/ 538451 w 541085"/>
                <a:gd name="connsiteY191" fmla="*/ 45752 h 86111"/>
                <a:gd name="connsiteX192" fmla="*/ 542043 w 541085"/>
                <a:gd name="connsiteY192" fmla="*/ 55019 h 86111"/>
                <a:gd name="connsiteX193" fmla="*/ 536675 w 541085"/>
                <a:gd name="connsiteY193" fmla="*/ 65754 h 86111"/>
                <a:gd name="connsiteX194" fmla="*/ 521963 w 541085"/>
                <a:gd name="connsiteY194" fmla="*/ 69693 h 86111"/>
                <a:gd name="connsiteX195" fmla="*/ 513776 w 541085"/>
                <a:gd name="connsiteY195" fmla="*/ 68960 h 86111"/>
                <a:gd name="connsiteX196" fmla="*/ 504818 w 541085"/>
                <a:gd name="connsiteY196" fmla="*/ 66681 h 86111"/>
                <a:gd name="connsiteX197" fmla="*/ 504818 w 541085"/>
                <a:gd name="connsiteY197" fmla="*/ 58418 h 86111"/>
                <a:gd name="connsiteX198" fmla="*/ 513584 w 541085"/>
                <a:gd name="connsiteY198" fmla="*/ 61893 h 86111"/>
                <a:gd name="connsiteX199" fmla="*/ 522117 w 541085"/>
                <a:gd name="connsiteY199" fmla="*/ 63051 h 86111"/>
                <a:gd name="connsiteX200" fmla="*/ 530805 w 541085"/>
                <a:gd name="connsiteY200" fmla="*/ 61120 h 86111"/>
                <a:gd name="connsiteX201" fmla="*/ 533856 w 541085"/>
                <a:gd name="connsiteY201" fmla="*/ 55637 h 86111"/>
                <a:gd name="connsiteX202" fmla="*/ 531655 w 541085"/>
                <a:gd name="connsiteY202" fmla="*/ 50656 h 86111"/>
                <a:gd name="connsiteX203" fmla="*/ 522040 w 541085"/>
                <a:gd name="connsiteY203" fmla="*/ 47297 h 86111"/>
                <a:gd name="connsiteX204" fmla="*/ 519260 w 541085"/>
                <a:gd name="connsiteY204" fmla="*/ 46679 h 86111"/>
                <a:gd name="connsiteX205" fmla="*/ 508486 w 541085"/>
                <a:gd name="connsiteY205" fmla="*/ 41852 h 86111"/>
                <a:gd name="connsiteX206" fmla="*/ 505204 w 541085"/>
                <a:gd name="connsiteY206" fmla="*/ 32932 h 86111"/>
                <a:gd name="connsiteX207" fmla="*/ 510069 w 541085"/>
                <a:gd name="connsiteY207" fmla="*/ 22390 h 86111"/>
                <a:gd name="connsiteX208" fmla="*/ 523893 w 541085"/>
                <a:gd name="connsiteY208" fmla="*/ 18644 h 86111"/>
                <a:gd name="connsiteX209" fmla="*/ 532196 w 541085"/>
                <a:gd name="connsiteY209" fmla="*/ 19301 h 86111"/>
                <a:gd name="connsiteX210" fmla="*/ 539417 w 541085"/>
                <a:gd name="connsiteY210" fmla="*/ 21270 h 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41085" h="86111">
                  <a:moveTo>
                    <a:pt x="958" y="3584"/>
                  </a:moveTo>
                  <a:lnTo>
                    <a:pt x="41967" y="3584"/>
                  </a:lnTo>
                  <a:lnTo>
                    <a:pt x="41967" y="10998"/>
                  </a:lnTo>
                  <a:lnTo>
                    <a:pt x="9762" y="10998"/>
                  </a:lnTo>
                  <a:lnTo>
                    <a:pt x="9762" y="30151"/>
                  </a:lnTo>
                  <a:lnTo>
                    <a:pt x="40654" y="30151"/>
                  </a:lnTo>
                  <a:lnTo>
                    <a:pt x="40654" y="37566"/>
                  </a:lnTo>
                  <a:lnTo>
                    <a:pt x="9762" y="37566"/>
                  </a:lnTo>
                  <a:lnTo>
                    <a:pt x="9762" y="61043"/>
                  </a:lnTo>
                  <a:lnTo>
                    <a:pt x="42739" y="61043"/>
                  </a:lnTo>
                  <a:lnTo>
                    <a:pt x="42739" y="68457"/>
                  </a:lnTo>
                  <a:lnTo>
                    <a:pt x="958" y="68457"/>
                  </a:lnTo>
                  <a:lnTo>
                    <a:pt x="958" y="3584"/>
                  </a:lnTo>
                  <a:close/>
                  <a:moveTo>
                    <a:pt x="96570" y="19802"/>
                  </a:moveTo>
                  <a:lnTo>
                    <a:pt x="78962" y="43512"/>
                  </a:lnTo>
                  <a:lnTo>
                    <a:pt x="97497" y="68457"/>
                  </a:lnTo>
                  <a:lnTo>
                    <a:pt x="88075" y="68457"/>
                  </a:lnTo>
                  <a:lnTo>
                    <a:pt x="73942" y="49304"/>
                  </a:lnTo>
                  <a:lnTo>
                    <a:pt x="59732" y="68457"/>
                  </a:lnTo>
                  <a:lnTo>
                    <a:pt x="50310" y="68457"/>
                  </a:lnTo>
                  <a:lnTo>
                    <a:pt x="69231" y="42972"/>
                  </a:lnTo>
                  <a:lnTo>
                    <a:pt x="51932" y="19802"/>
                  </a:lnTo>
                  <a:lnTo>
                    <a:pt x="61353" y="19802"/>
                  </a:lnTo>
                  <a:lnTo>
                    <a:pt x="74251" y="37102"/>
                  </a:lnTo>
                  <a:lnTo>
                    <a:pt x="87148" y="19802"/>
                  </a:lnTo>
                  <a:lnTo>
                    <a:pt x="96570" y="19802"/>
                  </a:lnTo>
                  <a:close/>
                  <a:moveTo>
                    <a:pt x="115913" y="61120"/>
                  </a:moveTo>
                  <a:lnTo>
                    <a:pt x="115913" y="86993"/>
                  </a:lnTo>
                  <a:lnTo>
                    <a:pt x="107882" y="86993"/>
                  </a:lnTo>
                  <a:lnTo>
                    <a:pt x="107882" y="19802"/>
                  </a:lnTo>
                  <a:lnTo>
                    <a:pt x="115913" y="19802"/>
                  </a:lnTo>
                  <a:lnTo>
                    <a:pt x="115913" y="27216"/>
                  </a:lnTo>
                  <a:cubicBezTo>
                    <a:pt x="117561" y="24282"/>
                    <a:pt x="119672" y="22120"/>
                    <a:pt x="122246" y="20730"/>
                  </a:cubicBezTo>
                  <a:cubicBezTo>
                    <a:pt x="124821" y="19339"/>
                    <a:pt x="127884" y="18644"/>
                    <a:pt x="131437" y="18644"/>
                  </a:cubicBezTo>
                  <a:cubicBezTo>
                    <a:pt x="137358" y="18644"/>
                    <a:pt x="142159" y="20987"/>
                    <a:pt x="145840" y="25672"/>
                  </a:cubicBezTo>
                  <a:cubicBezTo>
                    <a:pt x="149521" y="30357"/>
                    <a:pt x="151362" y="36536"/>
                    <a:pt x="151362" y="44208"/>
                  </a:cubicBezTo>
                  <a:cubicBezTo>
                    <a:pt x="151362" y="51827"/>
                    <a:pt x="149521" y="57980"/>
                    <a:pt x="145840" y="62665"/>
                  </a:cubicBezTo>
                  <a:cubicBezTo>
                    <a:pt x="142159" y="67350"/>
                    <a:pt x="137358" y="69693"/>
                    <a:pt x="131437" y="69693"/>
                  </a:cubicBezTo>
                  <a:cubicBezTo>
                    <a:pt x="127884" y="69693"/>
                    <a:pt x="124821" y="68998"/>
                    <a:pt x="122246" y="67608"/>
                  </a:cubicBezTo>
                  <a:cubicBezTo>
                    <a:pt x="119672" y="66217"/>
                    <a:pt x="117561" y="64055"/>
                    <a:pt x="115913" y="61120"/>
                  </a:cubicBezTo>
                  <a:close/>
                  <a:moveTo>
                    <a:pt x="143098" y="44208"/>
                  </a:moveTo>
                  <a:cubicBezTo>
                    <a:pt x="143098" y="38287"/>
                    <a:pt x="141888" y="33653"/>
                    <a:pt x="139469" y="30306"/>
                  </a:cubicBezTo>
                  <a:cubicBezTo>
                    <a:pt x="137049" y="26959"/>
                    <a:pt x="133728" y="25286"/>
                    <a:pt x="129506" y="25286"/>
                  </a:cubicBezTo>
                  <a:cubicBezTo>
                    <a:pt x="125284" y="25286"/>
                    <a:pt x="121963" y="26959"/>
                    <a:pt x="119543" y="30306"/>
                  </a:cubicBezTo>
                  <a:cubicBezTo>
                    <a:pt x="117123" y="33653"/>
                    <a:pt x="115913" y="38287"/>
                    <a:pt x="115913" y="44208"/>
                  </a:cubicBezTo>
                  <a:cubicBezTo>
                    <a:pt x="115913" y="50077"/>
                    <a:pt x="117123" y="54685"/>
                    <a:pt x="119543" y="58031"/>
                  </a:cubicBezTo>
                  <a:cubicBezTo>
                    <a:pt x="121963" y="61378"/>
                    <a:pt x="125284" y="63051"/>
                    <a:pt x="129506" y="63051"/>
                  </a:cubicBezTo>
                  <a:cubicBezTo>
                    <a:pt x="133728" y="63051"/>
                    <a:pt x="137049" y="61378"/>
                    <a:pt x="139469" y="58031"/>
                  </a:cubicBezTo>
                  <a:cubicBezTo>
                    <a:pt x="141888" y="54685"/>
                    <a:pt x="143098" y="50077"/>
                    <a:pt x="143098" y="44208"/>
                  </a:cubicBezTo>
                  <a:close/>
                  <a:moveTo>
                    <a:pt x="205528" y="42122"/>
                  </a:moveTo>
                  <a:lnTo>
                    <a:pt x="205528" y="46061"/>
                  </a:lnTo>
                  <a:lnTo>
                    <a:pt x="168844" y="46061"/>
                  </a:lnTo>
                  <a:cubicBezTo>
                    <a:pt x="169153" y="51570"/>
                    <a:pt x="170801" y="55766"/>
                    <a:pt x="173787" y="58649"/>
                  </a:cubicBezTo>
                  <a:cubicBezTo>
                    <a:pt x="176773" y="61532"/>
                    <a:pt x="180918" y="62974"/>
                    <a:pt x="186221" y="62974"/>
                  </a:cubicBezTo>
                  <a:cubicBezTo>
                    <a:pt x="189258" y="62974"/>
                    <a:pt x="192219" y="62588"/>
                    <a:pt x="195102" y="61815"/>
                  </a:cubicBezTo>
                  <a:cubicBezTo>
                    <a:pt x="197985" y="61043"/>
                    <a:pt x="200843" y="59911"/>
                    <a:pt x="203675" y="58418"/>
                  </a:cubicBezTo>
                  <a:lnTo>
                    <a:pt x="203675" y="65986"/>
                  </a:lnTo>
                  <a:cubicBezTo>
                    <a:pt x="200843" y="67222"/>
                    <a:pt x="197921" y="68148"/>
                    <a:pt x="194909" y="68766"/>
                  </a:cubicBezTo>
                  <a:cubicBezTo>
                    <a:pt x="191897" y="69384"/>
                    <a:pt x="188821" y="69693"/>
                    <a:pt x="185680" y="69693"/>
                  </a:cubicBezTo>
                  <a:cubicBezTo>
                    <a:pt x="177957" y="69693"/>
                    <a:pt x="171830" y="67441"/>
                    <a:pt x="167299" y="62935"/>
                  </a:cubicBezTo>
                  <a:cubicBezTo>
                    <a:pt x="162768" y="58430"/>
                    <a:pt x="160503" y="52317"/>
                    <a:pt x="160503" y="44594"/>
                  </a:cubicBezTo>
                  <a:cubicBezTo>
                    <a:pt x="160503" y="36613"/>
                    <a:pt x="162653" y="30293"/>
                    <a:pt x="166952" y="25633"/>
                  </a:cubicBezTo>
                  <a:cubicBezTo>
                    <a:pt x="171251" y="20974"/>
                    <a:pt x="177030" y="18644"/>
                    <a:pt x="184290" y="18644"/>
                  </a:cubicBezTo>
                  <a:cubicBezTo>
                    <a:pt x="190880" y="18644"/>
                    <a:pt x="196067" y="20742"/>
                    <a:pt x="199852" y="24938"/>
                  </a:cubicBezTo>
                  <a:cubicBezTo>
                    <a:pt x="203636" y="29135"/>
                    <a:pt x="205528" y="34863"/>
                    <a:pt x="205528" y="42122"/>
                  </a:cubicBezTo>
                  <a:close/>
                  <a:moveTo>
                    <a:pt x="197573" y="39805"/>
                  </a:moveTo>
                  <a:cubicBezTo>
                    <a:pt x="197522" y="35429"/>
                    <a:pt x="196299" y="31941"/>
                    <a:pt x="193905" y="29340"/>
                  </a:cubicBezTo>
                  <a:cubicBezTo>
                    <a:pt x="191511" y="26741"/>
                    <a:pt x="188358" y="25441"/>
                    <a:pt x="184444" y="25441"/>
                  </a:cubicBezTo>
                  <a:cubicBezTo>
                    <a:pt x="179965" y="25441"/>
                    <a:pt x="176387" y="26689"/>
                    <a:pt x="173709" y="29186"/>
                  </a:cubicBezTo>
                  <a:cubicBezTo>
                    <a:pt x="171032" y="31683"/>
                    <a:pt x="169487" y="35223"/>
                    <a:pt x="169076" y="39805"/>
                  </a:cubicBezTo>
                  <a:lnTo>
                    <a:pt x="197573" y="39805"/>
                  </a:lnTo>
                  <a:close/>
                  <a:moveTo>
                    <a:pt x="246239" y="27294"/>
                  </a:moveTo>
                  <a:cubicBezTo>
                    <a:pt x="245312" y="26779"/>
                    <a:pt x="244321" y="26393"/>
                    <a:pt x="243266" y="26136"/>
                  </a:cubicBezTo>
                  <a:cubicBezTo>
                    <a:pt x="242210" y="25878"/>
                    <a:pt x="241039" y="25749"/>
                    <a:pt x="239751" y="25749"/>
                  </a:cubicBezTo>
                  <a:cubicBezTo>
                    <a:pt x="235272" y="25749"/>
                    <a:pt x="231823" y="27217"/>
                    <a:pt x="229403" y="30151"/>
                  </a:cubicBezTo>
                  <a:cubicBezTo>
                    <a:pt x="226983" y="33086"/>
                    <a:pt x="225773" y="37308"/>
                    <a:pt x="225773" y="42817"/>
                  </a:cubicBezTo>
                  <a:lnTo>
                    <a:pt x="225773" y="68457"/>
                  </a:lnTo>
                  <a:lnTo>
                    <a:pt x="217741" y="68457"/>
                  </a:lnTo>
                  <a:lnTo>
                    <a:pt x="217741" y="19802"/>
                  </a:lnTo>
                  <a:lnTo>
                    <a:pt x="225773" y="19802"/>
                  </a:lnTo>
                  <a:lnTo>
                    <a:pt x="225773" y="27371"/>
                  </a:lnTo>
                  <a:cubicBezTo>
                    <a:pt x="227420" y="24385"/>
                    <a:pt x="229596" y="22184"/>
                    <a:pt x="232299" y="20768"/>
                  </a:cubicBezTo>
                  <a:cubicBezTo>
                    <a:pt x="235002" y="19352"/>
                    <a:pt x="238284" y="18644"/>
                    <a:pt x="242146" y="18644"/>
                  </a:cubicBezTo>
                  <a:cubicBezTo>
                    <a:pt x="242661" y="18644"/>
                    <a:pt x="243253" y="18683"/>
                    <a:pt x="243922" y="18760"/>
                  </a:cubicBezTo>
                  <a:cubicBezTo>
                    <a:pt x="244591" y="18837"/>
                    <a:pt x="245338" y="18928"/>
                    <a:pt x="246162" y="19030"/>
                  </a:cubicBezTo>
                  <a:lnTo>
                    <a:pt x="246239" y="27294"/>
                  </a:lnTo>
                  <a:close/>
                  <a:moveTo>
                    <a:pt x="254184" y="19802"/>
                  </a:moveTo>
                  <a:lnTo>
                    <a:pt x="262138" y="19802"/>
                  </a:lnTo>
                  <a:lnTo>
                    <a:pt x="262138" y="68457"/>
                  </a:lnTo>
                  <a:lnTo>
                    <a:pt x="254184" y="68457"/>
                  </a:lnTo>
                  <a:lnTo>
                    <a:pt x="254184" y="19802"/>
                  </a:lnTo>
                  <a:close/>
                  <a:moveTo>
                    <a:pt x="254184" y="881"/>
                  </a:moveTo>
                  <a:lnTo>
                    <a:pt x="262138" y="881"/>
                  </a:lnTo>
                  <a:lnTo>
                    <a:pt x="262138" y="10998"/>
                  </a:lnTo>
                  <a:lnTo>
                    <a:pt x="254184" y="10998"/>
                  </a:lnTo>
                  <a:lnTo>
                    <a:pt x="254184" y="881"/>
                  </a:lnTo>
                  <a:close/>
                  <a:moveTo>
                    <a:pt x="316444" y="29148"/>
                  </a:moveTo>
                  <a:cubicBezTo>
                    <a:pt x="318452" y="25543"/>
                    <a:pt x="320846" y="22892"/>
                    <a:pt x="323626" y="21193"/>
                  </a:cubicBezTo>
                  <a:cubicBezTo>
                    <a:pt x="326406" y="19494"/>
                    <a:pt x="329676" y="18644"/>
                    <a:pt x="333434" y="18644"/>
                  </a:cubicBezTo>
                  <a:cubicBezTo>
                    <a:pt x="338480" y="18644"/>
                    <a:pt x="342380" y="20421"/>
                    <a:pt x="345135" y="23973"/>
                  </a:cubicBezTo>
                  <a:cubicBezTo>
                    <a:pt x="347889" y="27526"/>
                    <a:pt x="349266" y="32571"/>
                    <a:pt x="349266" y="39110"/>
                  </a:cubicBezTo>
                  <a:lnTo>
                    <a:pt x="349266" y="68457"/>
                  </a:lnTo>
                  <a:lnTo>
                    <a:pt x="341234" y="68457"/>
                  </a:lnTo>
                  <a:lnTo>
                    <a:pt x="341234" y="39342"/>
                  </a:lnTo>
                  <a:cubicBezTo>
                    <a:pt x="341234" y="34708"/>
                    <a:pt x="340410" y="31258"/>
                    <a:pt x="338763" y="28993"/>
                  </a:cubicBezTo>
                  <a:cubicBezTo>
                    <a:pt x="337116" y="26728"/>
                    <a:pt x="334593" y="25595"/>
                    <a:pt x="331195" y="25595"/>
                  </a:cubicBezTo>
                  <a:cubicBezTo>
                    <a:pt x="327076" y="25595"/>
                    <a:pt x="323819" y="26972"/>
                    <a:pt x="321425" y="29727"/>
                  </a:cubicBezTo>
                  <a:cubicBezTo>
                    <a:pt x="319031" y="32481"/>
                    <a:pt x="317834" y="36227"/>
                    <a:pt x="317834" y="40964"/>
                  </a:cubicBezTo>
                  <a:lnTo>
                    <a:pt x="317834" y="68457"/>
                  </a:lnTo>
                  <a:lnTo>
                    <a:pt x="309725" y="68457"/>
                  </a:lnTo>
                  <a:lnTo>
                    <a:pt x="309725" y="39342"/>
                  </a:lnTo>
                  <a:cubicBezTo>
                    <a:pt x="309725" y="34657"/>
                    <a:pt x="308901" y="31194"/>
                    <a:pt x="307253" y="28954"/>
                  </a:cubicBezTo>
                  <a:cubicBezTo>
                    <a:pt x="305606" y="26715"/>
                    <a:pt x="303057" y="25595"/>
                    <a:pt x="299608" y="25595"/>
                  </a:cubicBezTo>
                  <a:cubicBezTo>
                    <a:pt x="295540" y="25595"/>
                    <a:pt x="292310" y="26972"/>
                    <a:pt x="289915" y="29727"/>
                  </a:cubicBezTo>
                  <a:cubicBezTo>
                    <a:pt x="287521" y="32481"/>
                    <a:pt x="286324" y="36227"/>
                    <a:pt x="286324" y="40964"/>
                  </a:cubicBezTo>
                  <a:lnTo>
                    <a:pt x="286324" y="68457"/>
                  </a:lnTo>
                  <a:lnTo>
                    <a:pt x="278293" y="68457"/>
                  </a:lnTo>
                  <a:lnTo>
                    <a:pt x="278293" y="19802"/>
                  </a:lnTo>
                  <a:lnTo>
                    <a:pt x="286324" y="19802"/>
                  </a:lnTo>
                  <a:lnTo>
                    <a:pt x="286324" y="27371"/>
                  </a:lnTo>
                  <a:cubicBezTo>
                    <a:pt x="288126" y="24385"/>
                    <a:pt x="290302" y="22184"/>
                    <a:pt x="292850" y="20768"/>
                  </a:cubicBezTo>
                  <a:cubicBezTo>
                    <a:pt x="295399" y="19352"/>
                    <a:pt x="298424" y="18644"/>
                    <a:pt x="301925" y="18644"/>
                  </a:cubicBezTo>
                  <a:cubicBezTo>
                    <a:pt x="305477" y="18644"/>
                    <a:pt x="308489" y="19545"/>
                    <a:pt x="310960" y="21348"/>
                  </a:cubicBezTo>
                  <a:cubicBezTo>
                    <a:pt x="313432" y="23149"/>
                    <a:pt x="315260" y="25749"/>
                    <a:pt x="316444" y="29148"/>
                  </a:cubicBezTo>
                  <a:close/>
                  <a:moveTo>
                    <a:pt x="405764" y="42122"/>
                  </a:moveTo>
                  <a:lnTo>
                    <a:pt x="405764" y="46061"/>
                  </a:lnTo>
                  <a:lnTo>
                    <a:pt x="369080" y="46061"/>
                  </a:lnTo>
                  <a:cubicBezTo>
                    <a:pt x="369389" y="51570"/>
                    <a:pt x="371036" y="55766"/>
                    <a:pt x="374022" y="58649"/>
                  </a:cubicBezTo>
                  <a:cubicBezTo>
                    <a:pt x="377009" y="61532"/>
                    <a:pt x="381154" y="62974"/>
                    <a:pt x="386457" y="62974"/>
                  </a:cubicBezTo>
                  <a:cubicBezTo>
                    <a:pt x="389494" y="62974"/>
                    <a:pt x="392455" y="62588"/>
                    <a:pt x="395338" y="61815"/>
                  </a:cubicBezTo>
                  <a:cubicBezTo>
                    <a:pt x="398221" y="61043"/>
                    <a:pt x="401079" y="59911"/>
                    <a:pt x="403910" y="58418"/>
                  </a:cubicBezTo>
                  <a:lnTo>
                    <a:pt x="403910" y="65986"/>
                  </a:lnTo>
                  <a:cubicBezTo>
                    <a:pt x="401079" y="67222"/>
                    <a:pt x="398157" y="68148"/>
                    <a:pt x="395145" y="68766"/>
                  </a:cubicBezTo>
                  <a:cubicBezTo>
                    <a:pt x="392133" y="69384"/>
                    <a:pt x="389057" y="69693"/>
                    <a:pt x="385916" y="69693"/>
                  </a:cubicBezTo>
                  <a:cubicBezTo>
                    <a:pt x="378193" y="69693"/>
                    <a:pt x="372066" y="67441"/>
                    <a:pt x="367535" y="62935"/>
                  </a:cubicBezTo>
                  <a:cubicBezTo>
                    <a:pt x="363004" y="58430"/>
                    <a:pt x="360739" y="52317"/>
                    <a:pt x="360739" y="44594"/>
                  </a:cubicBezTo>
                  <a:cubicBezTo>
                    <a:pt x="360739" y="36613"/>
                    <a:pt x="362888" y="30293"/>
                    <a:pt x="367188" y="25633"/>
                  </a:cubicBezTo>
                  <a:cubicBezTo>
                    <a:pt x="371487" y="20974"/>
                    <a:pt x="377266" y="18644"/>
                    <a:pt x="384526" y="18644"/>
                  </a:cubicBezTo>
                  <a:cubicBezTo>
                    <a:pt x="391116" y="18644"/>
                    <a:pt x="396303" y="20742"/>
                    <a:pt x="400088" y="24938"/>
                  </a:cubicBezTo>
                  <a:cubicBezTo>
                    <a:pt x="403872" y="29135"/>
                    <a:pt x="405764" y="34863"/>
                    <a:pt x="405764" y="42122"/>
                  </a:cubicBezTo>
                  <a:close/>
                  <a:moveTo>
                    <a:pt x="397809" y="39805"/>
                  </a:moveTo>
                  <a:cubicBezTo>
                    <a:pt x="397758" y="35429"/>
                    <a:pt x="396535" y="31941"/>
                    <a:pt x="394141" y="29340"/>
                  </a:cubicBezTo>
                  <a:cubicBezTo>
                    <a:pt x="391747" y="26741"/>
                    <a:pt x="388593" y="25441"/>
                    <a:pt x="384680" y="25441"/>
                  </a:cubicBezTo>
                  <a:cubicBezTo>
                    <a:pt x="380201" y="25441"/>
                    <a:pt x="376623" y="26689"/>
                    <a:pt x="373945" y="29186"/>
                  </a:cubicBezTo>
                  <a:cubicBezTo>
                    <a:pt x="371268" y="31683"/>
                    <a:pt x="369723" y="35223"/>
                    <a:pt x="369311" y="39805"/>
                  </a:cubicBezTo>
                  <a:lnTo>
                    <a:pt x="397809" y="39805"/>
                  </a:lnTo>
                  <a:close/>
                  <a:moveTo>
                    <a:pt x="458677" y="39110"/>
                  </a:moveTo>
                  <a:lnTo>
                    <a:pt x="458677" y="68457"/>
                  </a:lnTo>
                  <a:lnTo>
                    <a:pt x="450722" y="68457"/>
                  </a:lnTo>
                  <a:lnTo>
                    <a:pt x="450722" y="39342"/>
                  </a:lnTo>
                  <a:cubicBezTo>
                    <a:pt x="450722" y="34760"/>
                    <a:pt x="449821" y="31323"/>
                    <a:pt x="448019" y="29031"/>
                  </a:cubicBezTo>
                  <a:cubicBezTo>
                    <a:pt x="446217" y="26740"/>
                    <a:pt x="443514" y="25595"/>
                    <a:pt x="439910" y="25595"/>
                  </a:cubicBezTo>
                  <a:cubicBezTo>
                    <a:pt x="435585" y="25595"/>
                    <a:pt x="432187" y="26972"/>
                    <a:pt x="429716" y="29727"/>
                  </a:cubicBezTo>
                  <a:cubicBezTo>
                    <a:pt x="427244" y="32481"/>
                    <a:pt x="426009" y="36227"/>
                    <a:pt x="426009" y="40964"/>
                  </a:cubicBezTo>
                  <a:lnTo>
                    <a:pt x="426009" y="68457"/>
                  </a:lnTo>
                  <a:lnTo>
                    <a:pt x="417977" y="68457"/>
                  </a:lnTo>
                  <a:lnTo>
                    <a:pt x="417977" y="19802"/>
                  </a:lnTo>
                  <a:lnTo>
                    <a:pt x="426009" y="19802"/>
                  </a:lnTo>
                  <a:lnTo>
                    <a:pt x="426009" y="27371"/>
                  </a:lnTo>
                  <a:cubicBezTo>
                    <a:pt x="427914" y="24437"/>
                    <a:pt x="430166" y="22248"/>
                    <a:pt x="432766" y="20807"/>
                  </a:cubicBezTo>
                  <a:cubicBezTo>
                    <a:pt x="435366" y="19365"/>
                    <a:pt x="438340" y="18644"/>
                    <a:pt x="441686" y="18644"/>
                  </a:cubicBezTo>
                  <a:cubicBezTo>
                    <a:pt x="447298" y="18644"/>
                    <a:pt x="451533" y="20369"/>
                    <a:pt x="454391" y="23819"/>
                  </a:cubicBezTo>
                  <a:cubicBezTo>
                    <a:pt x="457248" y="27268"/>
                    <a:pt x="458677" y="32365"/>
                    <a:pt x="458677" y="39110"/>
                  </a:cubicBezTo>
                  <a:close/>
                  <a:moveTo>
                    <a:pt x="481865" y="5979"/>
                  </a:moveTo>
                  <a:lnTo>
                    <a:pt x="481865" y="19802"/>
                  </a:lnTo>
                  <a:lnTo>
                    <a:pt x="498315" y="19802"/>
                  </a:lnTo>
                  <a:lnTo>
                    <a:pt x="498315" y="25981"/>
                  </a:lnTo>
                  <a:lnTo>
                    <a:pt x="481865" y="25981"/>
                  </a:lnTo>
                  <a:lnTo>
                    <a:pt x="481865" y="52394"/>
                  </a:lnTo>
                  <a:cubicBezTo>
                    <a:pt x="481865" y="56358"/>
                    <a:pt x="482406" y="58907"/>
                    <a:pt x="483487" y="60039"/>
                  </a:cubicBezTo>
                  <a:cubicBezTo>
                    <a:pt x="484568" y="61172"/>
                    <a:pt x="486782" y="61738"/>
                    <a:pt x="490129" y="61738"/>
                  </a:cubicBezTo>
                  <a:lnTo>
                    <a:pt x="498315" y="61738"/>
                  </a:lnTo>
                  <a:lnTo>
                    <a:pt x="498315" y="68457"/>
                  </a:lnTo>
                  <a:lnTo>
                    <a:pt x="490129" y="68457"/>
                  </a:lnTo>
                  <a:cubicBezTo>
                    <a:pt x="483951" y="68457"/>
                    <a:pt x="479690" y="67312"/>
                    <a:pt x="477347" y="65021"/>
                  </a:cubicBezTo>
                  <a:cubicBezTo>
                    <a:pt x="475005" y="62730"/>
                    <a:pt x="473833" y="58521"/>
                    <a:pt x="473833" y="52394"/>
                  </a:cubicBezTo>
                  <a:lnTo>
                    <a:pt x="473833" y="25981"/>
                  </a:lnTo>
                  <a:lnTo>
                    <a:pt x="467964" y="25981"/>
                  </a:lnTo>
                  <a:lnTo>
                    <a:pt x="467964" y="19802"/>
                  </a:lnTo>
                  <a:lnTo>
                    <a:pt x="473833" y="19802"/>
                  </a:lnTo>
                  <a:lnTo>
                    <a:pt x="473833" y="5979"/>
                  </a:lnTo>
                  <a:lnTo>
                    <a:pt x="481865" y="5979"/>
                  </a:lnTo>
                  <a:close/>
                  <a:moveTo>
                    <a:pt x="539417" y="21270"/>
                  </a:moveTo>
                  <a:lnTo>
                    <a:pt x="539417" y="28762"/>
                  </a:lnTo>
                  <a:cubicBezTo>
                    <a:pt x="537151" y="27629"/>
                    <a:pt x="534808" y="26766"/>
                    <a:pt x="532389" y="26174"/>
                  </a:cubicBezTo>
                  <a:cubicBezTo>
                    <a:pt x="529969" y="25582"/>
                    <a:pt x="527446" y="25286"/>
                    <a:pt x="524820" y="25286"/>
                  </a:cubicBezTo>
                  <a:cubicBezTo>
                    <a:pt x="520856" y="25286"/>
                    <a:pt x="517883" y="25904"/>
                    <a:pt x="515900" y="27139"/>
                  </a:cubicBezTo>
                  <a:cubicBezTo>
                    <a:pt x="513918" y="28375"/>
                    <a:pt x="512927" y="30203"/>
                    <a:pt x="512927" y="32623"/>
                  </a:cubicBezTo>
                  <a:cubicBezTo>
                    <a:pt x="512927" y="34476"/>
                    <a:pt x="513635" y="35931"/>
                    <a:pt x="515051" y="36986"/>
                  </a:cubicBezTo>
                  <a:cubicBezTo>
                    <a:pt x="516467" y="38042"/>
                    <a:pt x="519311" y="39059"/>
                    <a:pt x="523585" y="40037"/>
                  </a:cubicBezTo>
                  <a:lnTo>
                    <a:pt x="526365" y="40578"/>
                  </a:lnTo>
                  <a:cubicBezTo>
                    <a:pt x="532029" y="41813"/>
                    <a:pt x="536057" y="43538"/>
                    <a:pt x="538451" y="45752"/>
                  </a:cubicBezTo>
                  <a:cubicBezTo>
                    <a:pt x="540845" y="47965"/>
                    <a:pt x="542043" y="51055"/>
                    <a:pt x="542043" y="55019"/>
                  </a:cubicBezTo>
                  <a:cubicBezTo>
                    <a:pt x="542043" y="59550"/>
                    <a:pt x="540253" y="63128"/>
                    <a:pt x="536675" y="65754"/>
                  </a:cubicBezTo>
                  <a:cubicBezTo>
                    <a:pt x="533097" y="68380"/>
                    <a:pt x="528193" y="69693"/>
                    <a:pt x="521963" y="69693"/>
                  </a:cubicBezTo>
                  <a:cubicBezTo>
                    <a:pt x="519337" y="69693"/>
                    <a:pt x="516608" y="69448"/>
                    <a:pt x="513776" y="68960"/>
                  </a:cubicBezTo>
                  <a:cubicBezTo>
                    <a:pt x="510945" y="68470"/>
                    <a:pt x="507959" y="67711"/>
                    <a:pt x="504818" y="66681"/>
                  </a:cubicBezTo>
                  <a:lnTo>
                    <a:pt x="504818" y="58418"/>
                  </a:lnTo>
                  <a:cubicBezTo>
                    <a:pt x="507804" y="59962"/>
                    <a:pt x="510726" y="61120"/>
                    <a:pt x="513584" y="61893"/>
                  </a:cubicBezTo>
                  <a:cubicBezTo>
                    <a:pt x="516441" y="62665"/>
                    <a:pt x="519285" y="63051"/>
                    <a:pt x="522117" y="63051"/>
                  </a:cubicBezTo>
                  <a:cubicBezTo>
                    <a:pt x="525876" y="63051"/>
                    <a:pt x="528772" y="62408"/>
                    <a:pt x="530805" y="61120"/>
                  </a:cubicBezTo>
                  <a:cubicBezTo>
                    <a:pt x="532839" y="59833"/>
                    <a:pt x="533856" y="58006"/>
                    <a:pt x="533856" y="55637"/>
                  </a:cubicBezTo>
                  <a:cubicBezTo>
                    <a:pt x="533856" y="53475"/>
                    <a:pt x="533123" y="51814"/>
                    <a:pt x="531655" y="50656"/>
                  </a:cubicBezTo>
                  <a:cubicBezTo>
                    <a:pt x="530188" y="49498"/>
                    <a:pt x="526983" y="48378"/>
                    <a:pt x="522040" y="47297"/>
                  </a:cubicBezTo>
                  <a:lnTo>
                    <a:pt x="519260" y="46679"/>
                  </a:lnTo>
                  <a:cubicBezTo>
                    <a:pt x="514266" y="45597"/>
                    <a:pt x="510674" y="43989"/>
                    <a:pt x="508486" y="41852"/>
                  </a:cubicBezTo>
                  <a:cubicBezTo>
                    <a:pt x="506298" y="39715"/>
                    <a:pt x="505204" y="36742"/>
                    <a:pt x="505204" y="32932"/>
                  </a:cubicBezTo>
                  <a:cubicBezTo>
                    <a:pt x="505204" y="28401"/>
                    <a:pt x="506826" y="24887"/>
                    <a:pt x="510069" y="22390"/>
                  </a:cubicBezTo>
                  <a:cubicBezTo>
                    <a:pt x="513313" y="19893"/>
                    <a:pt x="517921" y="18644"/>
                    <a:pt x="523893" y="18644"/>
                  </a:cubicBezTo>
                  <a:cubicBezTo>
                    <a:pt x="526828" y="18644"/>
                    <a:pt x="529595" y="18863"/>
                    <a:pt x="532196" y="19301"/>
                  </a:cubicBezTo>
                  <a:cubicBezTo>
                    <a:pt x="534796" y="19738"/>
                    <a:pt x="537203" y="20395"/>
                    <a:pt x="539417" y="21270"/>
                  </a:cubicBezTo>
                  <a:close/>
                </a:path>
              </a:pathLst>
            </a:custGeom>
            <a:solidFill>
              <a:srgbClr val="262626"/>
            </a:solidFill>
            <a:ln w="4943" cap="sq">
              <a:noFill/>
              <a:prstDash val="solid"/>
              <a:miter/>
            </a:ln>
          </p:spPr>
          <p:txBody>
            <a:bodyPr rtlCol="0" anchor="ctr"/>
            <a:lstStyle/>
            <a:p>
              <a:endParaRPr lang="en-US"/>
            </a:p>
          </p:txBody>
        </p:sp>
        <p:grpSp>
          <p:nvGrpSpPr>
            <p:cNvPr id="57" name="Graphic 3">
              <a:extLst>
                <a:ext uri="{FF2B5EF4-FFF2-40B4-BE49-F238E27FC236}">
                  <a16:creationId xmlns:a16="http://schemas.microsoft.com/office/drawing/2014/main" id="{F9F785F6-E156-527A-F526-2D2128A8D534}"/>
                </a:ext>
              </a:extLst>
            </p:cNvPr>
            <p:cNvGrpSpPr/>
            <p:nvPr/>
          </p:nvGrpSpPr>
          <p:grpSpPr>
            <a:xfrm>
              <a:off x="1191191" y="552655"/>
              <a:ext cx="7082892" cy="3870135"/>
              <a:chOff x="1191191" y="552655"/>
              <a:chExt cx="7082892" cy="3870135"/>
            </a:xfrm>
          </p:grpSpPr>
          <p:sp>
            <p:nvSpPr>
              <p:cNvPr id="58" name="Freeform: Shape 57">
                <a:extLst>
                  <a:ext uri="{FF2B5EF4-FFF2-40B4-BE49-F238E27FC236}">
                    <a16:creationId xmlns:a16="http://schemas.microsoft.com/office/drawing/2014/main" id="{16523369-3682-3B87-BF29-EB3E4F8215CF}"/>
                  </a:ext>
                </a:extLst>
              </p:cNvPr>
              <p:cNvSpPr/>
              <p:nvPr/>
            </p:nvSpPr>
            <p:spPr>
              <a:xfrm>
                <a:off x="1191191"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sq">
                <a:solidFill>
                  <a:srgbClr val="262626"/>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06CD4BEF-9336-99E3-48CD-CB85E19363F7}"/>
                  </a:ext>
                </a:extLst>
              </p:cNvPr>
              <p:cNvSpPr/>
              <p:nvPr/>
            </p:nvSpPr>
            <p:spPr>
              <a:xfrm>
                <a:off x="8274084" y="552655"/>
                <a:ext cx="4942" cy="3870135"/>
              </a:xfrm>
              <a:custGeom>
                <a:avLst/>
                <a:gdLst>
                  <a:gd name="connsiteX0" fmla="*/ 0 w 4942"/>
                  <a:gd name="connsiteY0" fmla="*/ 3870136 h 3870135"/>
                  <a:gd name="connsiteX1" fmla="*/ 0 w 4942"/>
                  <a:gd name="connsiteY1" fmla="*/ 0 h 3870135"/>
                </a:gdLst>
                <a:ahLst/>
                <a:cxnLst>
                  <a:cxn ang="0">
                    <a:pos x="connsiteX0" y="connsiteY0"/>
                  </a:cxn>
                  <a:cxn ang="0">
                    <a:pos x="connsiteX1" y="connsiteY1"/>
                  </a:cxn>
                </a:cxnLst>
                <a:rect l="l" t="t" r="r" b="b"/>
                <a:pathLst>
                  <a:path w="4942" h="3870135">
                    <a:moveTo>
                      <a:pt x="0" y="3870136"/>
                    </a:moveTo>
                    <a:lnTo>
                      <a:pt x="0" y="0"/>
                    </a:lnTo>
                  </a:path>
                </a:pathLst>
              </a:custGeom>
              <a:ln w="3329" cap="sq">
                <a:solidFill>
                  <a:srgbClr val="262626"/>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CD1C06E1-9B00-DED3-DD50-58A85A35D3CA}"/>
                  </a:ext>
                </a:extLst>
              </p:cNvPr>
              <p:cNvSpPr/>
              <p:nvPr/>
            </p:nvSpPr>
            <p:spPr>
              <a:xfrm>
                <a:off x="1191191" y="4190573"/>
                <a:ext cx="70828" cy="4942"/>
              </a:xfrm>
              <a:custGeom>
                <a:avLst/>
                <a:gdLst>
                  <a:gd name="connsiteX0" fmla="*/ 0 w 70828"/>
                  <a:gd name="connsiteY0" fmla="*/ 0 h 4942"/>
                  <a:gd name="connsiteX1" fmla="*/ 70829 w 70828"/>
                  <a:gd name="connsiteY1" fmla="*/ 0 h 4942"/>
                </a:gdLst>
                <a:ahLst/>
                <a:cxnLst>
                  <a:cxn ang="0">
                    <a:pos x="connsiteX0" y="connsiteY0"/>
                  </a:cxn>
                  <a:cxn ang="0">
                    <a:pos x="connsiteX1" y="connsiteY1"/>
                  </a:cxn>
                </a:cxnLst>
                <a:rect l="l" t="t" r="r" b="b"/>
                <a:pathLst>
                  <a:path w="70828" h="4942">
                    <a:moveTo>
                      <a:pt x="0" y="0"/>
                    </a:moveTo>
                    <a:lnTo>
                      <a:pt x="70829" y="0"/>
                    </a:lnTo>
                  </a:path>
                </a:pathLst>
              </a:custGeom>
              <a:ln w="3329" cap="sq">
                <a:solidFill>
                  <a:srgbClr val="262626"/>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BE9F06CF-4F08-8EF3-8BE8-B9AC3C90C583}"/>
                  </a:ext>
                </a:extLst>
              </p:cNvPr>
              <p:cNvSpPr/>
              <p:nvPr/>
            </p:nvSpPr>
            <p:spPr>
              <a:xfrm>
                <a:off x="1191191" y="3029488"/>
                <a:ext cx="70828" cy="4942"/>
              </a:xfrm>
              <a:custGeom>
                <a:avLst/>
                <a:gdLst>
                  <a:gd name="connsiteX0" fmla="*/ 0 w 70828"/>
                  <a:gd name="connsiteY0" fmla="*/ 0 h 4942"/>
                  <a:gd name="connsiteX1" fmla="*/ 70829 w 70828"/>
                  <a:gd name="connsiteY1" fmla="*/ 0 h 4942"/>
                </a:gdLst>
                <a:ahLst/>
                <a:cxnLst>
                  <a:cxn ang="0">
                    <a:pos x="connsiteX0" y="connsiteY0"/>
                  </a:cxn>
                  <a:cxn ang="0">
                    <a:pos x="connsiteX1" y="connsiteY1"/>
                  </a:cxn>
                </a:cxnLst>
                <a:rect l="l" t="t" r="r" b="b"/>
                <a:pathLst>
                  <a:path w="70828" h="4942">
                    <a:moveTo>
                      <a:pt x="0" y="0"/>
                    </a:moveTo>
                    <a:lnTo>
                      <a:pt x="70829" y="0"/>
                    </a:lnTo>
                  </a:path>
                </a:pathLst>
              </a:custGeom>
              <a:ln w="3329" cap="sq">
                <a:solidFill>
                  <a:srgbClr val="262626"/>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967F909A-6BFB-752C-F904-5E0299B1346A}"/>
                  </a:ext>
                </a:extLst>
              </p:cNvPr>
              <p:cNvSpPr/>
              <p:nvPr/>
            </p:nvSpPr>
            <p:spPr>
              <a:xfrm>
                <a:off x="1191191" y="1868398"/>
                <a:ext cx="70828" cy="4942"/>
              </a:xfrm>
              <a:custGeom>
                <a:avLst/>
                <a:gdLst>
                  <a:gd name="connsiteX0" fmla="*/ 0 w 70828"/>
                  <a:gd name="connsiteY0" fmla="*/ 0 h 4942"/>
                  <a:gd name="connsiteX1" fmla="*/ 70829 w 70828"/>
                  <a:gd name="connsiteY1" fmla="*/ 0 h 4942"/>
                </a:gdLst>
                <a:ahLst/>
                <a:cxnLst>
                  <a:cxn ang="0">
                    <a:pos x="connsiteX0" y="connsiteY0"/>
                  </a:cxn>
                  <a:cxn ang="0">
                    <a:pos x="connsiteX1" y="connsiteY1"/>
                  </a:cxn>
                </a:cxnLst>
                <a:rect l="l" t="t" r="r" b="b"/>
                <a:pathLst>
                  <a:path w="70828" h="4942">
                    <a:moveTo>
                      <a:pt x="0" y="0"/>
                    </a:moveTo>
                    <a:lnTo>
                      <a:pt x="70829" y="0"/>
                    </a:lnTo>
                  </a:path>
                </a:pathLst>
              </a:custGeom>
              <a:ln w="3329" cap="sq">
                <a:solidFill>
                  <a:srgbClr val="262626"/>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1C3545F1-C1B6-145A-B32A-92FDAAF42EDB}"/>
                  </a:ext>
                </a:extLst>
              </p:cNvPr>
              <p:cNvSpPr/>
              <p:nvPr/>
            </p:nvSpPr>
            <p:spPr>
              <a:xfrm>
                <a:off x="8203255" y="4190573"/>
                <a:ext cx="70828" cy="4942"/>
              </a:xfrm>
              <a:custGeom>
                <a:avLst/>
                <a:gdLst>
                  <a:gd name="connsiteX0" fmla="*/ 70829 w 70828"/>
                  <a:gd name="connsiteY0" fmla="*/ 0 h 4942"/>
                  <a:gd name="connsiteX1" fmla="*/ 0 w 70828"/>
                  <a:gd name="connsiteY1" fmla="*/ 0 h 4942"/>
                </a:gdLst>
                <a:ahLst/>
                <a:cxnLst>
                  <a:cxn ang="0">
                    <a:pos x="connsiteX0" y="connsiteY0"/>
                  </a:cxn>
                  <a:cxn ang="0">
                    <a:pos x="connsiteX1" y="connsiteY1"/>
                  </a:cxn>
                </a:cxnLst>
                <a:rect l="l" t="t" r="r" b="b"/>
                <a:pathLst>
                  <a:path w="70828" h="4942">
                    <a:moveTo>
                      <a:pt x="70829" y="0"/>
                    </a:moveTo>
                    <a:lnTo>
                      <a:pt x="0" y="0"/>
                    </a:lnTo>
                  </a:path>
                </a:pathLst>
              </a:custGeom>
              <a:ln w="3329" cap="sq">
                <a:solidFill>
                  <a:srgbClr val="262626"/>
                </a:solidFill>
                <a:prstDash val="solid"/>
                <a:round/>
              </a:ln>
            </p:spPr>
            <p:txBody>
              <a:bodyPr rtlCol="0" anchor="ctr"/>
              <a:lstStyle/>
              <a:p>
                <a:endParaRPr lang="en-US"/>
              </a:p>
            </p:txBody>
          </p:sp>
          <p:sp>
            <p:nvSpPr>
              <p:cNvPr id="5184" name="Freeform: Shape 5183">
                <a:extLst>
                  <a:ext uri="{FF2B5EF4-FFF2-40B4-BE49-F238E27FC236}">
                    <a16:creationId xmlns:a16="http://schemas.microsoft.com/office/drawing/2014/main" id="{C716C46C-328F-C7BD-B304-BB413A886F6F}"/>
                  </a:ext>
                </a:extLst>
              </p:cNvPr>
              <p:cNvSpPr/>
              <p:nvPr/>
            </p:nvSpPr>
            <p:spPr>
              <a:xfrm>
                <a:off x="8203255" y="3029488"/>
                <a:ext cx="70828" cy="4942"/>
              </a:xfrm>
              <a:custGeom>
                <a:avLst/>
                <a:gdLst>
                  <a:gd name="connsiteX0" fmla="*/ 70829 w 70828"/>
                  <a:gd name="connsiteY0" fmla="*/ 0 h 4942"/>
                  <a:gd name="connsiteX1" fmla="*/ 0 w 70828"/>
                  <a:gd name="connsiteY1" fmla="*/ 0 h 4942"/>
                </a:gdLst>
                <a:ahLst/>
                <a:cxnLst>
                  <a:cxn ang="0">
                    <a:pos x="connsiteX0" y="connsiteY0"/>
                  </a:cxn>
                  <a:cxn ang="0">
                    <a:pos x="connsiteX1" y="connsiteY1"/>
                  </a:cxn>
                </a:cxnLst>
                <a:rect l="l" t="t" r="r" b="b"/>
                <a:pathLst>
                  <a:path w="70828" h="4942">
                    <a:moveTo>
                      <a:pt x="70829" y="0"/>
                    </a:moveTo>
                    <a:lnTo>
                      <a:pt x="0" y="0"/>
                    </a:lnTo>
                  </a:path>
                </a:pathLst>
              </a:custGeom>
              <a:ln w="3329" cap="sq">
                <a:solidFill>
                  <a:srgbClr val="262626"/>
                </a:solidFill>
                <a:prstDash val="solid"/>
                <a:round/>
              </a:ln>
            </p:spPr>
            <p:txBody>
              <a:bodyPr rtlCol="0" anchor="ctr"/>
              <a:lstStyle/>
              <a:p>
                <a:endParaRPr lang="en-US"/>
              </a:p>
            </p:txBody>
          </p:sp>
          <p:sp>
            <p:nvSpPr>
              <p:cNvPr id="5185" name="Freeform: Shape 5184">
                <a:extLst>
                  <a:ext uri="{FF2B5EF4-FFF2-40B4-BE49-F238E27FC236}">
                    <a16:creationId xmlns:a16="http://schemas.microsoft.com/office/drawing/2014/main" id="{962D4FE1-6496-962D-16D3-84A29442C0F4}"/>
                  </a:ext>
                </a:extLst>
              </p:cNvPr>
              <p:cNvSpPr/>
              <p:nvPr/>
            </p:nvSpPr>
            <p:spPr>
              <a:xfrm>
                <a:off x="8203255" y="1868398"/>
                <a:ext cx="70828" cy="4942"/>
              </a:xfrm>
              <a:custGeom>
                <a:avLst/>
                <a:gdLst>
                  <a:gd name="connsiteX0" fmla="*/ 70829 w 70828"/>
                  <a:gd name="connsiteY0" fmla="*/ 0 h 4942"/>
                  <a:gd name="connsiteX1" fmla="*/ 0 w 70828"/>
                  <a:gd name="connsiteY1" fmla="*/ 0 h 4942"/>
                </a:gdLst>
                <a:ahLst/>
                <a:cxnLst>
                  <a:cxn ang="0">
                    <a:pos x="connsiteX0" y="connsiteY0"/>
                  </a:cxn>
                  <a:cxn ang="0">
                    <a:pos x="connsiteX1" y="connsiteY1"/>
                  </a:cxn>
                </a:cxnLst>
                <a:rect l="l" t="t" r="r" b="b"/>
                <a:pathLst>
                  <a:path w="70828" h="4942">
                    <a:moveTo>
                      <a:pt x="70829" y="0"/>
                    </a:moveTo>
                    <a:lnTo>
                      <a:pt x="0" y="0"/>
                    </a:lnTo>
                  </a:path>
                </a:pathLst>
              </a:custGeom>
              <a:ln w="3329" cap="sq">
                <a:solidFill>
                  <a:srgbClr val="262626"/>
                </a:solidFill>
                <a:prstDash val="solid"/>
                <a:round/>
              </a:ln>
            </p:spPr>
            <p:txBody>
              <a:bodyPr rtlCol="0" anchor="ctr"/>
              <a:lstStyle/>
              <a:p>
                <a:endParaRPr lang="en-US"/>
              </a:p>
            </p:txBody>
          </p:sp>
        </p:grpSp>
        <p:sp>
          <p:nvSpPr>
            <p:cNvPr id="5186" name="Freeform: Shape 5185">
              <a:extLst>
                <a:ext uri="{FF2B5EF4-FFF2-40B4-BE49-F238E27FC236}">
                  <a16:creationId xmlns:a16="http://schemas.microsoft.com/office/drawing/2014/main" id="{A8AA5C60-5F34-81D8-1E36-C8B980B0AFF6}"/>
                </a:ext>
              </a:extLst>
            </p:cNvPr>
            <p:cNvSpPr/>
            <p:nvPr/>
          </p:nvSpPr>
          <p:spPr>
            <a:xfrm>
              <a:off x="903789" y="4159063"/>
              <a:ext cx="247550" cy="59853"/>
            </a:xfrm>
            <a:custGeom>
              <a:avLst/>
              <a:gdLst>
                <a:gd name="connsiteX0" fmla="*/ 235 w 247550"/>
                <a:gd name="connsiteY0" fmla="*/ 34635 h 59853"/>
                <a:gd name="connsiteX1" fmla="*/ 21087 w 247550"/>
                <a:gd name="connsiteY1" fmla="*/ 34635 h 59853"/>
                <a:gd name="connsiteX2" fmla="*/ 21087 w 247550"/>
                <a:gd name="connsiteY2" fmla="*/ 40967 h 59853"/>
                <a:gd name="connsiteX3" fmla="*/ 235 w 247550"/>
                <a:gd name="connsiteY3" fmla="*/ 40967 h 59853"/>
                <a:gd name="connsiteX4" fmla="*/ 235 w 247550"/>
                <a:gd name="connsiteY4" fmla="*/ 34635 h 59853"/>
                <a:gd name="connsiteX5" fmla="*/ 50366 w 247550"/>
                <a:gd name="connsiteY5" fmla="*/ 6986 h 59853"/>
                <a:gd name="connsiteX6" fmla="*/ 41291 w 247550"/>
                <a:gd name="connsiteY6" fmla="*/ 12894 h 59853"/>
                <a:gd name="connsiteX7" fmla="*/ 38241 w 247550"/>
                <a:gd name="connsiteY7" fmla="*/ 30696 h 59853"/>
                <a:gd name="connsiteX8" fmla="*/ 41291 w 247550"/>
                <a:gd name="connsiteY8" fmla="*/ 48497 h 59853"/>
                <a:gd name="connsiteX9" fmla="*/ 50366 w 247550"/>
                <a:gd name="connsiteY9" fmla="*/ 54406 h 59853"/>
                <a:gd name="connsiteX10" fmla="*/ 59440 w 247550"/>
                <a:gd name="connsiteY10" fmla="*/ 48497 h 59853"/>
                <a:gd name="connsiteX11" fmla="*/ 62491 w 247550"/>
                <a:gd name="connsiteY11" fmla="*/ 30696 h 59853"/>
                <a:gd name="connsiteX12" fmla="*/ 59440 w 247550"/>
                <a:gd name="connsiteY12" fmla="*/ 12894 h 59853"/>
                <a:gd name="connsiteX13" fmla="*/ 50366 w 247550"/>
                <a:gd name="connsiteY13" fmla="*/ 6986 h 59853"/>
                <a:gd name="connsiteX14" fmla="*/ 50366 w 247550"/>
                <a:gd name="connsiteY14" fmla="*/ 808 h 59853"/>
                <a:gd name="connsiteX15" fmla="*/ 65155 w 247550"/>
                <a:gd name="connsiteY15" fmla="*/ 8454 h 59853"/>
                <a:gd name="connsiteX16" fmla="*/ 70291 w 247550"/>
                <a:gd name="connsiteY16" fmla="*/ 30696 h 59853"/>
                <a:gd name="connsiteX17" fmla="*/ 65155 w 247550"/>
                <a:gd name="connsiteY17" fmla="*/ 52977 h 59853"/>
                <a:gd name="connsiteX18" fmla="*/ 50366 w 247550"/>
                <a:gd name="connsiteY18" fmla="*/ 60661 h 59853"/>
                <a:gd name="connsiteX19" fmla="*/ 35538 w 247550"/>
                <a:gd name="connsiteY19" fmla="*/ 52977 h 59853"/>
                <a:gd name="connsiteX20" fmla="*/ 30440 w 247550"/>
                <a:gd name="connsiteY20" fmla="*/ 30696 h 59853"/>
                <a:gd name="connsiteX21" fmla="*/ 35538 w 247550"/>
                <a:gd name="connsiteY21" fmla="*/ 8454 h 59853"/>
                <a:gd name="connsiteX22" fmla="*/ 50366 w 247550"/>
                <a:gd name="connsiteY22" fmla="*/ 808 h 59853"/>
                <a:gd name="connsiteX23" fmla="*/ 84491 w 247550"/>
                <a:gd name="connsiteY23" fmla="*/ 49694 h 59853"/>
                <a:gd name="connsiteX24" fmla="*/ 92600 w 247550"/>
                <a:gd name="connsiteY24" fmla="*/ 49694 h 59853"/>
                <a:gd name="connsiteX25" fmla="*/ 92600 w 247550"/>
                <a:gd name="connsiteY25" fmla="*/ 59503 h 59853"/>
                <a:gd name="connsiteX26" fmla="*/ 84491 w 247550"/>
                <a:gd name="connsiteY26" fmla="*/ 59503 h 59853"/>
                <a:gd name="connsiteX27" fmla="*/ 84491 w 247550"/>
                <a:gd name="connsiteY27" fmla="*/ 49694 h 59853"/>
                <a:gd name="connsiteX28" fmla="*/ 133507 w 247550"/>
                <a:gd name="connsiteY28" fmla="*/ 28379 h 59853"/>
                <a:gd name="connsiteX29" fmla="*/ 142233 w 247550"/>
                <a:gd name="connsiteY29" fmla="*/ 33399 h 59853"/>
                <a:gd name="connsiteX30" fmla="*/ 145400 w 247550"/>
                <a:gd name="connsiteY30" fmla="*/ 42744 h 59853"/>
                <a:gd name="connsiteX31" fmla="*/ 139531 w 247550"/>
                <a:gd name="connsiteY31" fmla="*/ 55950 h 59853"/>
                <a:gd name="connsiteX32" fmla="*/ 122849 w 247550"/>
                <a:gd name="connsiteY32" fmla="*/ 60661 h 59853"/>
                <a:gd name="connsiteX33" fmla="*/ 115358 w 247550"/>
                <a:gd name="connsiteY33" fmla="*/ 59927 h 59853"/>
                <a:gd name="connsiteX34" fmla="*/ 107403 w 247550"/>
                <a:gd name="connsiteY34" fmla="*/ 57726 h 59853"/>
                <a:gd name="connsiteX35" fmla="*/ 107403 w 247550"/>
                <a:gd name="connsiteY35" fmla="*/ 50235 h 59853"/>
                <a:gd name="connsiteX36" fmla="*/ 114508 w 247550"/>
                <a:gd name="connsiteY36" fmla="*/ 53054 h 59853"/>
                <a:gd name="connsiteX37" fmla="*/ 122617 w 247550"/>
                <a:gd name="connsiteY37" fmla="*/ 54019 h 59853"/>
                <a:gd name="connsiteX38" fmla="*/ 133777 w 247550"/>
                <a:gd name="connsiteY38" fmla="*/ 51123 h 59853"/>
                <a:gd name="connsiteX39" fmla="*/ 137600 w 247550"/>
                <a:gd name="connsiteY39" fmla="*/ 42744 h 59853"/>
                <a:gd name="connsiteX40" fmla="*/ 134047 w 247550"/>
                <a:gd name="connsiteY40" fmla="*/ 34751 h 59853"/>
                <a:gd name="connsiteX41" fmla="*/ 124085 w 247550"/>
                <a:gd name="connsiteY41" fmla="*/ 31854 h 59853"/>
                <a:gd name="connsiteX42" fmla="*/ 117366 w 247550"/>
                <a:gd name="connsiteY42" fmla="*/ 31854 h 59853"/>
                <a:gd name="connsiteX43" fmla="*/ 117366 w 247550"/>
                <a:gd name="connsiteY43" fmla="*/ 25444 h 59853"/>
                <a:gd name="connsiteX44" fmla="*/ 124394 w 247550"/>
                <a:gd name="connsiteY44" fmla="*/ 25444 h 59853"/>
                <a:gd name="connsiteX45" fmla="*/ 133236 w 247550"/>
                <a:gd name="connsiteY45" fmla="*/ 23166 h 59853"/>
                <a:gd name="connsiteX46" fmla="*/ 136287 w 247550"/>
                <a:gd name="connsiteY46" fmla="*/ 16563 h 59853"/>
                <a:gd name="connsiteX47" fmla="*/ 133121 w 247550"/>
                <a:gd name="connsiteY47" fmla="*/ 9728 h 59853"/>
                <a:gd name="connsiteX48" fmla="*/ 124085 w 247550"/>
                <a:gd name="connsiteY48" fmla="*/ 7372 h 59853"/>
                <a:gd name="connsiteX49" fmla="*/ 117250 w 247550"/>
                <a:gd name="connsiteY49" fmla="*/ 8068 h 59853"/>
                <a:gd name="connsiteX50" fmla="*/ 109179 w 247550"/>
                <a:gd name="connsiteY50" fmla="*/ 10230 h 59853"/>
                <a:gd name="connsiteX51" fmla="*/ 109179 w 247550"/>
                <a:gd name="connsiteY51" fmla="*/ 3279 h 59853"/>
                <a:gd name="connsiteX52" fmla="*/ 117481 w 247550"/>
                <a:gd name="connsiteY52" fmla="*/ 1426 h 59853"/>
                <a:gd name="connsiteX53" fmla="*/ 124780 w 247550"/>
                <a:gd name="connsiteY53" fmla="*/ 808 h 59853"/>
                <a:gd name="connsiteX54" fmla="*/ 138835 w 247550"/>
                <a:gd name="connsiteY54" fmla="*/ 4824 h 59853"/>
                <a:gd name="connsiteX55" fmla="*/ 144010 w 247550"/>
                <a:gd name="connsiteY55" fmla="*/ 15713 h 59853"/>
                <a:gd name="connsiteX56" fmla="*/ 141268 w 247550"/>
                <a:gd name="connsiteY56" fmla="*/ 23822 h 59853"/>
                <a:gd name="connsiteX57" fmla="*/ 133507 w 247550"/>
                <a:gd name="connsiteY57" fmla="*/ 28379 h 59853"/>
                <a:gd name="connsiteX58" fmla="*/ 160912 w 247550"/>
                <a:gd name="connsiteY58" fmla="*/ 58267 h 59853"/>
                <a:gd name="connsiteX59" fmla="*/ 160912 w 247550"/>
                <a:gd name="connsiteY59" fmla="*/ 51162 h 59853"/>
                <a:gd name="connsiteX60" fmla="*/ 166860 w 247550"/>
                <a:gd name="connsiteY60" fmla="*/ 53286 h 59853"/>
                <a:gd name="connsiteX61" fmla="*/ 172729 w 247550"/>
                <a:gd name="connsiteY61" fmla="*/ 54019 h 59853"/>
                <a:gd name="connsiteX62" fmla="*/ 184545 w 247550"/>
                <a:gd name="connsiteY62" fmla="*/ 48845 h 59853"/>
                <a:gd name="connsiteX63" fmla="*/ 189179 w 247550"/>
                <a:gd name="connsiteY63" fmla="*/ 33090 h 59853"/>
                <a:gd name="connsiteX64" fmla="*/ 183503 w 247550"/>
                <a:gd name="connsiteY64" fmla="*/ 38187 h 59853"/>
                <a:gd name="connsiteX65" fmla="*/ 175895 w 247550"/>
                <a:gd name="connsiteY65" fmla="*/ 39964 h 59853"/>
                <a:gd name="connsiteX66" fmla="*/ 162226 w 247550"/>
                <a:gd name="connsiteY66" fmla="*/ 34712 h 59853"/>
                <a:gd name="connsiteX67" fmla="*/ 157205 w 247550"/>
                <a:gd name="connsiteY67" fmla="*/ 20425 h 59853"/>
                <a:gd name="connsiteX68" fmla="*/ 162457 w 247550"/>
                <a:gd name="connsiteY68" fmla="*/ 6175 h 59853"/>
                <a:gd name="connsiteX69" fmla="*/ 176436 w 247550"/>
                <a:gd name="connsiteY69" fmla="*/ 808 h 59853"/>
                <a:gd name="connsiteX70" fmla="*/ 191689 w 247550"/>
                <a:gd name="connsiteY70" fmla="*/ 8454 h 59853"/>
                <a:gd name="connsiteX71" fmla="*/ 196979 w 247550"/>
                <a:gd name="connsiteY71" fmla="*/ 30696 h 59853"/>
                <a:gd name="connsiteX72" fmla="*/ 190492 w 247550"/>
                <a:gd name="connsiteY72" fmla="*/ 52513 h 59853"/>
                <a:gd name="connsiteX73" fmla="*/ 173115 w 247550"/>
                <a:gd name="connsiteY73" fmla="*/ 60661 h 59853"/>
                <a:gd name="connsiteX74" fmla="*/ 167168 w 247550"/>
                <a:gd name="connsiteY74" fmla="*/ 60043 h 59853"/>
                <a:gd name="connsiteX75" fmla="*/ 160912 w 247550"/>
                <a:gd name="connsiteY75" fmla="*/ 58267 h 59853"/>
                <a:gd name="connsiteX76" fmla="*/ 176436 w 247550"/>
                <a:gd name="connsiteY76" fmla="*/ 33862 h 59853"/>
                <a:gd name="connsiteX77" fmla="*/ 184738 w 247550"/>
                <a:gd name="connsiteY77" fmla="*/ 30271 h 59853"/>
                <a:gd name="connsiteX78" fmla="*/ 187788 w 247550"/>
                <a:gd name="connsiteY78" fmla="*/ 20425 h 59853"/>
                <a:gd name="connsiteX79" fmla="*/ 184738 w 247550"/>
                <a:gd name="connsiteY79" fmla="*/ 10578 h 59853"/>
                <a:gd name="connsiteX80" fmla="*/ 176436 w 247550"/>
                <a:gd name="connsiteY80" fmla="*/ 6986 h 59853"/>
                <a:gd name="connsiteX81" fmla="*/ 168095 w 247550"/>
                <a:gd name="connsiteY81" fmla="*/ 10578 h 59853"/>
                <a:gd name="connsiteX82" fmla="*/ 165006 w 247550"/>
                <a:gd name="connsiteY82" fmla="*/ 20425 h 59853"/>
                <a:gd name="connsiteX83" fmla="*/ 168095 w 247550"/>
                <a:gd name="connsiteY83" fmla="*/ 30271 h 59853"/>
                <a:gd name="connsiteX84" fmla="*/ 176436 w 247550"/>
                <a:gd name="connsiteY84" fmla="*/ 33862 h 59853"/>
                <a:gd name="connsiteX85" fmla="*/ 211719 w 247550"/>
                <a:gd name="connsiteY85" fmla="*/ 58267 h 59853"/>
                <a:gd name="connsiteX86" fmla="*/ 211719 w 247550"/>
                <a:gd name="connsiteY86" fmla="*/ 51162 h 59853"/>
                <a:gd name="connsiteX87" fmla="*/ 217666 w 247550"/>
                <a:gd name="connsiteY87" fmla="*/ 53286 h 59853"/>
                <a:gd name="connsiteX88" fmla="*/ 223536 w 247550"/>
                <a:gd name="connsiteY88" fmla="*/ 54019 h 59853"/>
                <a:gd name="connsiteX89" fmla="*/ 235352 w 247550"/>
                <a:gd name="connsiteY89" fmla="*/ 48845 h 59853"/>
                <a:gd name="connsiteX90" fmla="*/ 239985 w 247550"/>
                <a:gd name="connsiteY90" fmla="*/ 33090 h 59853"/>
                <a:gd name="connsiteX91" fmla="*/ 234309 w 247550"/>
                <a:gd name="connsiteY91" fmla="*/ 38187 h 59853"/>
                <a:gd name="connsiteX92" fmla="*/ 226702 w 247550"/>
                <a:gd name="connsiteY92" fmla="*/ 39964 h 59853"/>
                <a:gd name="connsiteX93" fmla="*/ 213032 w 247550"/>
                <a:gd name="connsiteY93" fmla="*/ 34712 h 59853"/>
                <a:gd name="connsiteX94" fmla="*/ 208012 w 247550"/>
                <a:gd name="connsiteY94" fmla="*/ 20425 h 59853"/>
                <a:gd name="connsiteX95" fmla="*/ 213264 w 247550"/>
                <a:gd name="connsiteY95" fmla="*/ 6175 h 59853"/>
                <a:gd name="connsiteX96" fmla="*/ 227243 w 247550"/>
                <a:gd name="connsiteY96" fmla="*/ 808 h 59853"/>
                <a:gd name="connsiteX97" fmla="*/ 242495 w 247550"/>
                <a:gd name="connsiteY97" fmla="*/ 8454 h 59853"/>
                <a:gd name="connsiteX98" fmla="*/ 247785 w 247550"/>
                <a:gd name="connsiteY98" fmla="*/ 30696 h 59853"/>
                <a:gd name="connsiteX99" fmla="*/ 241298 w 247550"/>
                <a:gd name="connsiteY99" fmla="*/ 52513 h 59853"/>
                <a:gd name="connsiteX100" fmla="*/ 223922 w 247550"/>
                <a:gd name="connsiteY100" fmla="*/ 60661 h 59853"/>
                <a:gd name="connsiteX101" fmla="*/ 217975 w 247550"/>
                <a:gd name="connsiteY101" fmla="*/ 60043 h 59853"/>
                <a:gd name="connsiteX102" fmla="*/ 211719 w 247550"/>
                <a:gd name="connsiteY102" fmla="*/ 58267 h 59853"/>
                <a:gd name="connsiteX103" fmla="*/ 227243 w 247550"/>
                <a:gd name="connsiteY103" fmla="*/ 33862 h 59853"/>
                <a:gd name="connsiteX104" fmla="*/ 235545 w 247550"/>
                <a:gd name="connsiteY104" fmla="*/ 30271 h 59853"/>
                <a:gd name="connsiteX105" fmla="*/ 238595 w 247550"/>
                <a:gd name="connsiteY105" fmla="*/ 20425 h 59853"/>
                <a:gd name="connsiteX106" fmla="*/ 235545 w 247550"/>
                <a:gd name="connsiteY106" fmla="*/ 10578 h 59853"/>
                <a:gd name="connsiteX107" fmla="*/ 227243 w 247550"/>
                <a:gd name="connsiteY107" fmla="*/ 6986 h 59853"/>
                <a:gd name="connsiteX108" fmla="*/ 218902 w 247550"/>
                <a:gd name="connsiteY108" fmla="*/ 10578 h 59853"/>
                <a:gd name="connsiteX109" fmla="*/ 215813 w 247550"/>
                <a:gd name="connsiteY109" fmla="*/ 20425 h 59853"/>
                <a:gd name="connsiteX110" fmla="*/ 218902 w 247550"/>
                <a:gd name="connsiteY110" fmla="*/ 30271 h 59853"/>
                <a:gd name="connsiteX111" fmla="*/ 227243 w 247550"/>
                <a:gd name="connsiteY111" fmla="*/ 33862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7550" h="59853">
                  <a:moveTo>
                    <a:pt x="235" y="34635"/>
                  </a:moveTo>
                  <a:lnTo>
                    <a:pt x="21087" y="34635"/>
                  </a:lnTo>
                  <a:lnTo>
                    <a:pt x="21087" y="40967"/>
                  </a:lnTo>
                  <a:lnTo>
                    <a:pt x="235" y="40967"/>
                  </a:lnTo>
                  <a:lnTo>
                    <a:pt x="235" y="34635"/>
                  </a:lnTo>
                  <a:close/>
                  <a:moveTo>
                    <a:pt x="50366" y="6986"/>
                  </a:moveTo>
                  <a:cubicBezTo>
                    <a:pt x="46350" y="6986"/>
                    <a:pt x="43325" y="8956"/>
                    <a:pt x="41291" y="12894"/>
                  </a:cubicBezTo>
                  <a:cubicBezTo>
                    <a:pt x="39257" y="16833"/>
                    <a:pt x="38241" y="22767"/>
                    <a:pt x="38241" y="30696"/>
                  </a:cubicBezTo>
                  <a:cubicBezTo>
                    <a:pt x="38241" y="38625"/>
                    <a:pt x="39257" y="44558"/>
                    <a:pt x="41291" y="48497"/>
                  </a:cubicBezTo>
                  <a:cubicBezTo>
                    <a:pt x="43325" y="52436"/>
                    <a:pt x="46350" y="54406"/>
                    <a:pt x="50366" y="54406"/>
                  </a:cubicBezTo>
                  <a:cubicBezTo>
                    <a:pt x="54382" y="54406"/>
                    <a:pt x="57406" y="52436"/>
                    <a:pt x="59440" y="48497"/>
                  </a:cubicBezTo>
                  <a:cubicBezTo>
                    <a:pt x="61474" y="44558"/>
                    <a:pt x="62491" y="38625"/>
                    <a:pt x="62491" y="30696"/>
                  </a:cubicBezTo>
                  <a:cubicBezTo>
                    <a:pt x="62491" y="22767"/>
                    <a:pt x="61474" y="16833"/>
                    <a:pt x="59440" y="12894"/>
                  </a:cubicBezTo>
                  <a:cubicBezTo>
                    <a:pt x="57406" y="8956"/>
                    <a:pt x="54382" y="6986"/>
                    <a:pt x="50366" y="6986"/>
                  </a:cubicBezTo>
                  <a:close/>
                  <a:moveTo>
                    <a:pt x="50366" y="808"/>
                  </a:moveTo>
                  <a:cubicBezTo>
                    <a:pt x="56802" y="808"/>
                    <a:pt x="61732" y="3357"/>
                    <a:pt x="65155" y="8454"/>
                  </a:cubicBezTo>
                  <a:cubicBezTo>
                    <a:pt x="68579" y="13551"/>
                    <a:pt x="70291" y="20965"/>
                    <a:pt x="70291" y="30696"/>
                  </a:cubicBezTo>
                  <a:cubicBezTo>
                    <a:pt x="70291" y="40427"/>
                    <a:pt x="68579" y="47854"/>
                    <a:pt x="65155" y="52977"/>
                  </a:cubicBezTo>
                  <a:cubicBezTo>
                    <a:pt x="61732" y="58100"/>
                    <a:pt x="56802" y="60661"/>
                    <a:pt x="50366" y="60661"/>
                  </a:cubicBezTo>
                  <a:cubicBezTo>
                    <a:pt x="43879" y="60661"/>
                    <a:pt x="38936" y="58100"/>
                    <a:pt x="35538" y="52977"/>
                  </a:cubicBezTo>
                  <a:cubicBezTo>
                    <a:pt x="32140" y="47854"/>
                    <a:pt x="30440" y="40427"/>
                    <a:pt x="30440" y="30696"/>
                  </a:cubicBezTo>
                  <a:cubicBezTo>
                    <a:pt x="30440" y="20965"/>
                    <a:pt x="32140" y="13551"/>
                    <a:pt x="35538" y="8454"/>
                  </a:cubicBezTo>
                  <a:cubicBezTo>
                    <a:pt x="38936" y="3357"/>
                    <a:pt x="43879" y="808"/>
                    <a:pt x="50366" y="808"/>
                  </a:cubicBezTo>
                  <a:close/>
                  <a:moveTo>
                    <a:pt x="84491" y="49694"/>
                  </a:moveTo>
                  <a:lnTo>
                    <a:pt x="92600" y="49694"/>
                  </a:lnTo>
                  <a:lnTo>
                    <a:pt x="92600" y="59503"/>
                  </a:lnTo>
                  <a:lnTo>
                    <a:pt x="84491" y="59503"/>
                  </a:lnTo>
                  <a:lnTo>
                    <a:pt x="84491" y="49694"/>
                  </a:lnTo>
                  <a:close/>
                  <a:moveTo>
                    <a:pt x="133507" y="28379"/>
                  </a:moveTo>
                  <a:cubicBezTo>
                    <a:pt x="137214" y="29203"/>
                    <a:pt x="140122" y="30876"/>
                    <a:pt x="142233" y="33399"/>
                  </a:cubicBezTo>
                  <a:cubicBezTo>
                    <a:pt x="144345" y="35922"/>
                    <a:pt x="145400" y="39037"/>
                    <a:pt x="145400" y="42744"/>
                  </a:cubicBezTo>
                  <a:cubicBezTo>
                    <a:pt x="145400" y="48407"/>
                    <a:pt x="143444" y="52809"/>
                    <a:pt x="139531" y="55950"/>
                  </a:cubicBezTo>
                  <a:cubicBezTo>
                    <a:pt x="135618" y="59091"/>
                    <a:pt x="130057" y="60661"/>
                    <a:pt x="122849" y="60661"/>
                  </a:cubicBezTo>
                  <a:cubicBezTo>
                    <a:pt x="120429" y="60661"/>
                    <a:pt x="117932" y="60417"/>
                    <a:pt x="115358" y="59927"/>
                  </a:cubicBezTo>
                  <a:cubicBezTo>
                    <a:pt x="112783" y="59438"/>
                    <a:pt x="110132" y="58705"/>
                    <a:pt x="107403" y="57726"/>
                  </a:cubicBezTo>
                  <a:lnTo>
                    <a:pt x="107403" y="50235"/>
                  </a:lnTo>
                  <a:cubicBezTo>
                    <a:pt x="109566" y="51471"/>
                    <a:pt x="111934" y="52410"/>
                    <a:pt x="114508" y="53054"/>
                  </a:cubicBezTo>
                  <a:cubicBezTo>
                    <a:pt x="117083" y="53697"/>
                    <a:pt x="119786" y="54019"/>
                    <a:pt x="122617" y="54019"/>
                  </a:cubicBezTo>
                  <a:cubicBezTo>
                    <a:pt x="127509" y="54019"/>
                    <a:pt x="131229" y="53054"/>
                    <a:pt x="133777" y="51123"/>
                  </a:cubicBezTo>
                  <a:cubicBezTo>
                    <a:pt x="136325" y="49193"/>
                    <a:pt x="137600" y="46400"/>
                    <a:pt x="137600" y="42744"/>
                  </a:cubicBezTo>
                  <a:cubicBezTo>
                    <a:pt x="137600" y="39346"/>
                    <a:pt x="136415" y="36681"/>
                    <a:pt x="134047" y="34751"/>
                  </a:cubicBezTo>
                  <a:cubicBezTo>
                    <a:pt x="131679" y="32820"/>
                    <a:pt x="128358" y="31854"/>
                    <a:pt x="124085" y="31854"/>
                  </a:cubicBezTo>
                  <a:lnTo>
                    <a:pt x="117366" y="31854"/>
                  </a:lnTo>
                  <a:lnTo>
                    <a:pt x="117366" y="25444"/>
                  </a:lnTo>
                  <a:lnTo>
                    <a:pt x="124394" y="25444"/>
                  </a:lnTo>
                  <a:cubicBezTo>
                    <a:pt x="128255" y="25444"/>
                    <a:pt x="131202" y="24685"/>
                    <a:pt x="133236" y="23166"/>
                  </a:cubicBezTo>
                  <a:cubicBezTo>
                    <a:pt x="135270" y="21647"/>
                    <a:pt x="136287" y="19446"/>
                    <a:pt x="136287" y="16563"/>
                  </a:cubicBezTo>
                  <a:cubicBezTo>
                    <a:pt x="136287" y="13577"/>
                    <a:pt x="135232" y="11298"/>
                    <a:pt x="133121" y="9728"/>
                  </a:cubicBezTo>
                  <a:cubicBezTo>
                    <a:pt x="131010" y="8158"/>
                    <a:pt x="127998" y="7372"/>
                    <a:pt x="124085" y="7372"/>
                  </a:cubicBezTo>
                  <a:cubicBezTo>
                    <a:pt x="121974" y="7372"/>
                    <a:pt x="119695" y="7604"/>
                    <a:pt x="117250" y="8068"/>
                  </a:cubicBezTo>
                  <a:cubicBezTo>
                    <a:pt x="114804" y="8531"/>
                    <a:pt x="112114" y="9252"/>
                    <a:pt x="109179" y="10230"/>
                  </a:cubicBezTo>
                  <a:lnTo>
                    <a:pt x="109179" y="3279"/>
                  </a:lnTo>
                  <a:cubicBezTo>
                    <a:pt x="112114" y="2456"/>
                    <a:pt x="114882" y="1838"/>
                    <a:pt x="117481" y="1426"/>
                  </a:cubicBezTo>
                  <a:cubicBezTo>
                    <a:pt x="120082" y="1014"/>
                    <a:pt x="122515" y="808"/>
                    <a:pt x="124780" y="808"/>
                  </a:cubicBezTo>
                  <a:cubicBezTo>
                    <a:pt x="130701" y="808"/>
                    <a:pt x="135386" y="2147"/>
                    <a:pt x="138835" y="4824"/>
                  </a:cubicBezTo>
                  <a:cubicBezTo>
                    <a:pt x="142285" y="7501"/>
                    <a:pt x="144010" y="11131"/>
                    <a:pt x="144010" y="15713"/>
                  </a:cubicBezTo>
                  <a:cubicBezTo>
                    <a:pt x="144010" y="18906"/>
                    <a:pt x="143096" y="21609"/>
                    <a:pt x="141268" y="23822"/>
                  </a:cubicBezTo>
                  <a:cubicBezTo>
                    <a:pt x="139440" y="26036"/>
                    <a:pt x="136853" y="27555"/>
                    <a:pt x="133507" y="28379"/>
                  </a:cubicBezTo>
                  <a:close/>
                  <a:moveTo>
                    <a:pt x="160912" y="58267"/>
                  </a:moveTo>
                  <a:lnTo>
                    <a:pt x="160912" y="51162"/>
                  </a:lnTo>
                  <a:cubicBezTo>
                    <a:pt x="162869" y="52089"/>
                    <a:pt x="164851" y="52797"/>
                    <a:pt x="166860" y="53286"/>
                  </a:cubicBezTo>
                  <a:cubicBezTo>
                    <a:pt x="168867" y="53775"/>
                    <a:pt x="170824" y="54019"/>
                    <a:pt x="172729" y="54019"/>
                  </a:cubicBezTo>
                  <a:cubicBezTo>
                    <a:pt x="177878" y="54019"/>
                    <a:pt x="181816" y="52295"/>
                    <a:pt x="184545" y="48845"/>
                  </a:cubicBezTo>
                  <a:cubicBezTo>
                    <a:pt x="187274" y="45395"/>
                    <a:pt x="188818" y="40144"/>
                    <a:pt x="189179" y="33090"/>
                  </a:cubicBezTo>
                  <a:cubicBezTo>
                    <a:pt x="187686" y="35304"/>
                    <a:pt x="185794" y="37003"/>
                    <a:pt x="183503" y="38187"/>
                  </a:cubicBezTo>
                  <a:cubicBezTo>
                    <a:pt x="181211" y="39371"/>
                    <a:pt x="178676" y="39964"/>
                    <a:pt x="175895" y="39964"/>
                  </a:cubicBezTo>
                  <a:cubicBezTo>
                    <a:pt x="170129" y="39964"/>
                    <a:pt x="165572" y="38213"/>
                    <a:pt x="162226" y="34712"/>
                  </a:cubicBezTo>
                  <a:cubicBezTo>
                    <a:pt x="158879" y="31211"/>
                    <a:pt x="157205" y="26448"/>
                    <a:pt x="157205" y="20425"/>
                  </a:cubicBezTo>
                  <a:cubicBezTo>
                    <a:pt x="157205" y="14504"/>
                    <a:pt x="158956" y="9754"/>
                    <a:pt x="162457" y="6175"/>
                  </a:cubicBezTo>
                  <a:cubicBezTo>
                    <a:pt x="165958" y="2597"/>
                    <a:pt x="170618" y="808"/>
                    <a:pt x="176436" y="808"/>
                  </a:cubicBezTo>
                  <a:cubicBezTo>
                    <a:pt x="183078" y="808"/>
                    <a:pt x="188162" y="3357"/>
                    <a:pt x="191689" y="8454"/>
                  </a:cubicBezTo>
                  <a:cubicBezTo>
                    <a:pt x="195215" y="13551"/>
                    <a:pt x="196979" y="20965"/>
                    <a:pt x="196979" y="30696"/>
                  </a:cubicBezTo>
                  <a:cubicBezTo>
                    <a:pt x="196979" y="39809"/>
                    <a:pt x="194816" y="47081"/>
                    <a:pt x="190492" y="52513"/>
                  </a:cubicBezTo>
                  <a:cubicBezTo>
                    <a:pt x="186167" y="57945"/>
                    <a:pt x="180374" y="60661"/>
                    <a:pt x="173115" y="60661"/>
                  </a:cubicBezTo>
                  <a:cubicBezTo>
                    <a:pt x="171158" y="60661"/>
                    <a:pt x="169176" y="60455"/>
                    <a:pt x="167168" y="60043"/>
                  </a:cubicBezTo>
                  <a:cubicBezTo>
                    <a:pt x="165160" y="59631"/>
                    <a:pt x="163075" y="59039"/>
                    <a:pt x="160912" y="58267"/>
                  </a:cubicBezTo>
                  <a:close/>
                  <a:moveTo>
                    <a:pt x="176436" y="33862"/>
                  </a:moveTo>
                  <a:cubicBezTo>
                    <a:pt x="179937" y="33862"/>
                    <a:pt x="182704" y="32665"/>
                    <a:pt x="184738" y="30271"/>
                  </a:cubicBezTo>
                  <a:cubicBezTo>
                    <a:pt x="186772" y="27877"/>
                    <a:pt x="187788" y="24595"/>
                    <a:pt x="187788" y="20425"/>
                  </a:cubicBezTo>
                  <a:cubicBezTo>
                    <a:pt x="187788" y="16254"/>
                    <a:pt x="186772" y="12972"/>
                    <a:pt x="184738" y="10578"/>
                  </a:cubicBezTo>
                  <a:cubicBezTo>
                    <a:pt x="182704" y="8184"/>
                    <a:pt x="179937" y="6986"/>
                    <a:pt x="176436" y="6986"/>
                  </a:cubicBezTo>
                  <a:cubicBezTo>
                    <a:pt x="172935" y="6986"/>
                    <a:pt x="170155" y="8184"/>
                    <a:pt x="168095" y="10578"/>
                  </a:cubicBezTo>
                  <a:cubicBezTo>
                    <a:pt x="166036" y="12972"/>
                    <a:pt x="165006" y="16254"/>
                    <a:pt x="165006" y="20425"/>
                  </a:cubicBezTo>
                  <a:cubicBezTo>
                    <a:pt x="165006" y="24595"/>
                    <a:pt x="166036" y="27877"/>
                    <a:pt x="168095" y="30271"/>
                  </a:cubicBezTo>
                  <a:cubicBezTo>
                    <a:pt x="170155" y="32665"/>
                    <a:pt x="172935" y="33862"/>
                    <a:pt x="176436" y="33862"/>
                  </a:cubicBezTo>
                  <a:close/>
                  <a:moveTo>
                    <a:pt x="211719" y="58267"/>
                  </a:moveTo>
                  <a:lnTo>
                    <a:pt x="211719" y="51162"/>
                  </a:lnTo>
                  <a:cubicBezTo>
                    <a:pt x="213676" y="52089"/>
                    <a:pt x="215658" y="52797"/>
                    <a:pt x="217666" y="53286"/>
                  </a:cubicBezTo>
                  <a:cubicBezTo>
                    <a:pt x="219674" y="53775"/>
                    <a:pt x="221630" y="54019"/>
                    <a:pt x="223536" y="54019"/>
                  </a:cubicBezTo>
                  <a:cubicBezTo>
                    <a:pt x="228684" y="54019"/>
                    <a:pt x="232623" y="52295"/>
                    <a:pt x="235352" y="48845"/>
                  </a:cubicBezTo>
                  <a:cubicBezTo>
                    <a:pt x="238080" y="45395"/>
                    <a:pt x="239625" y="40144"/>
                    <a:pt x="239985" y="33090"/>
                  </a:cubicBezTo>
                  <a:cubicBezTo>
                    <a:pt x="238492" y="35304"/>
                    <a:pt x="236600" y="37003"/>
                    <a:pt x="234309" y="38187"/>
                  </a:cubicBezTo>
                  <a:cubicBezTo>
                    <a:pt x="232018" y="39371"/>
                    <a:pt x="229482" y="39964"/>
                    <a:pt x="226702" y="39964"/>
                  </a:cubicBezTo>
                  <a:cubicBezTo>
                    <a:pt x="220935" y="39964"/>
                    <a:pt x="216379" y="38213"/>
                    <a:pt x="213032" y="34712"/>
                  </a:cubicBezTo>
                  <a:cubicBezTo>
                    <a:pt x="209685" y="31211"/>
                    <a:pt x="208012" y="26448"/>
                    <a:pt x="208012" y="20425"/>
                  </a:cubicBezTo>
                  <a:cubicBezTo>
                    <a:pt x="208012" y="14504"/>
                    <a:pt x="209763" y="9754"/>
                    <a:pt x="213264" y="6175"/>
                  </a:cubicBezTo>
                  <a:cubicBezTo>
                    <a:pt x="216765" y="2597"/>
                    <a:pt x="221424" y="808"/>
                    <a:pt x="227243" y="808"/>
                  </a:cubicBezTo>
                  <a:cubicBezTo>
                    <a:pt x="233884" y="808"/>
                    <a:pt x="238968" y="3357"/>
                    <a:pt x="242495" y="8454"/>
                  </a:cubicBezTo>
                  <a:cubicBezTo>
                    <a:pt x="246022" y="13551"/>
                    <a:pt x="247785" y="20965"/>
                    <a:pt x="247785" y="30696"/>
                  </a:cubicBezTo>
                  <a:cubicBezTo>
                    <a:pt x="247785" y="39809"/>
                    <a:pt x="245623" y="47081"/>
                    <a:pt x="241298" y="52513"/>
                  </a:cubicBezTo>
                  <a:cubicBezTo>
                    <a:pt x="236973" y="57945"/>
                    <a:pt x="231181" y="60661"/>
                    <a:pt x="223922" y="60661"/>
                  </a:cubicBezTo>
                  <a:cubicBezTo>
                    <a:pt x="221965" y="60661"/>
                    <a:pt x="219983" y="60455"/>
                    <a:pt x="217975" y="60043"/>
                  </a:cubicBezTo>
                  <a:cubicBezTo>
                    <a:pt x="215967" y="59631"/>
                    <a:pt x="213882" y="59039"/>
                    <a:pt x="211719" y="58267"/>
                  </a:cubicBezTo>
                  <a:close/>
                  <a:moveTo>
                    <a:pt x="227243" y="33862"/>
                  </a:moveTo>
                  <a:cubicBezTo>
                    <a:pt x="230744" y="33862"/>
                    <a:pt x="233511" y="32665"/>
                    <a:pt x="235545" y="30271"/>
                  </a:cubicBezTo>
                  <a:cubicBezTo>
                    <a:pt x="237578" y="27877"/>
                    <a:pt x="238595" y="24595"/>
                    <a:pt x="238595" y="20425"/>
                  </a:cubicBezTo>
                  <a:cubicBezTo>
                    <a:pt x="238595" y="16254"/>
                    <a:pt x="237578" y="12972"/>
                    <a:pt x="235545" y="10578"/>
                  </a:cubicBezTo>
                  <a:cubicBezTo>
                    <a:pt x="233511" y="8184"/>
                    <a:pt x="230744" y="6986"/>
                    <a:pt x="227243" y="6986"/>
                  </a:cubicBezTo>
                  <a:cubicBezTo>
                    <a:pt x="223741" y="6986"/>
                    <a:pt x="220961" y="8184"/>
                    <a:pt x="218902" y="10578"/>
                  </a:cubicBezTo>
                  <a:cubicBezTo>
                    <a:pt x="216842" y="12972"/>
                    <a:pt x="215813" y="16254"/>
                    <a:pt x="215813" y="20425"/>
                  </a:cubicBezTo>
                  <a:cubicBezTo>
                    <a:pt x="215813" y="24595"/>
                    <a:pt x="216842" y="27877"/>
                    <a:pt x="218902" y="30271"/>
                  </a:cubicBezTo>
                  <a:cubicBezTo>
                    <a:pt x="220961" y="32665"/>
                    <a:pt x="223741" y="33862"/>
                    <a:pt x="227243" y="33862"/>
                  </a:cubicBezTo>
                  <a:close/>
                </a:path>
              </a:pathLst>
            </a:custGeom>
            <a:solidFill>
              <a:srgbClr val="262626"/>
            </a:solidFill>
            <a:ln w="4943" cap="sq">
              <a:noFill/>
              <a:prstDash val="solid"/>
              <a:miter/>
            </a:ln>
          </p:spPr>
          <p:txBody>
            <a:bodyPr rtlCol="0" anchor="ctr"/>
            <a:lstStyle/>
            <a:p>
              <a:endParaRPr lang="en-US"/>
            </a:p>
          </p:txBody>
        </p:sp>
        <p:sp>
          <p:nvSpPr>
            <p:cNvPr id="5187" name="Freeform: Shape 5186">
              <a:extLst>
                <a:ext uri="{FF2B5EF4-FFF2-40B4-BE49-F238E27FC236}">
                  <a16:creationId xmlns:a16="http://schemas.microsoft.com/office/drawing/2014/main" id="{22F531BC-121A-66DE-7285-2C82D895C588}"/>
                </a:ext>
              </a:extLst>
            </p:cNvPr>
            <p:cNvSpPr/>
            <p:nvPr/>
          </p:nvSpPr>
          <p:spPr>
            <a:xfrm>
              <a:off x="934835" y="2997978"/>
              <a:ext cx="215568" cy="59853"/>
            </a:xfrm>
            <a:custGeom>
              <a:avLst/>
              <a:gdLst>
                <a:gd name="connsiteX0" fmla="*/ 20161 w 215568"/>
                <a:gd name="connsiteY0" fmla="*/ 6751 h 59853"/>
                <a:gd name="connsiteX1" fmla="*/ 11086 w 215568"/>
                <a:gd name="connsiteY1" fmla="*/ 12660 h 59853"/>
                <a:gd name="connsiteX2" fmla="*/ 8035 w 215568"/>
                <a:gd name="connsiteY2" fmla="*/ 30461 h 59853"/>
                <a:gd name="connsiteX3" fmla="*/ 11086 w 215568"/>
                <a:gd name="connsiteY3" fmla="*/ 48262 h 59853"/>
                <a:gd name="connsiteX4" fmla="*/ 20161 w 215568"/>
                <a:gd name="connsiteY4" fmla="*/ 54171 h 59853"/>
                <a:gd name="connsiteX5" fmla="*/ 29235 w 215568"/>
                <a:gd name="connsiteY5" fmla="*/ 48262 h 59853"/>
                <a:gd name="connsiteX6" fmla="*/ 32286 w 215568"/>
                <a:gd name="connsiteY6" fmla="*/ 30461 h 59853"/>
                <a:gd name="connsiteX7" fmla="*/ 29235 w 215568"/>
                <a:gd name="connsiteY7" fmla="*/ 12660 h 59853"/>
                <a:gd name="connsiteX8" fmla="*/ 20161 w 215568"/>
                <a:gd name="connsiteY8" fmla="*/ 6751 h 59853"/>
                <a:gd name="connsiteX9" fmla="*/ 20161 w 215568"/>
                <a:gd name="connsiteY9" fmla="*/ 573 h 59853"/>
                <a:gd name="connsiteX10" fmla="*/ 34950 w 215568"/>
                <a:gd name="connsiteY10" fmla="*/ 8219 h 59853"/>
                <a:gd name="connsiteX11" fmla="*/ 40086 w 215568"/>
                <a:gd name="connsiteY11" fmla="*/ 30461 h 59853"/>
                <a:gd name="connsiteX12" fmla="*/ 34950 w 215568"/>
                <a:gd name="connsiteY12" fmla="*/ 52742 h 59853"/>
                <a:gd name="connsiteX13" fmla="*/ 20161 w 215568"/>
                <a:gd name="connsiteY13" fmla="*/ 60426 h 59853"/>
                <a:gd name="connsiteX14" fmla="*/ 5332 w 215568"/>
                <a:gd name="connsiteY14" fmla="*/ 52742 h 59853"/>
                <a:gd name="connsiteX15" fmla="*/ 235 w 215568"/>
                <a:gd name="connsiteY15" fmla="*/ 30461 h 59853"/>
                <a:gd name="connsiteX16" fmla="*/ 5332 w 215568"/>
                <a:gd name="connsiteY16" fmla="*/ 8219 h 59853"/>
                <a:gd name="connsiteX17" fmla="*/ 20161 w 215568"/>
                <a:gd name="connsiteY17" fmla="*/ 573 h 59853"/>
                <a:gd name="connsiteX18" fmla="*/ 54285 w 215568"/>
                <a:gd name="connsiteY18" fmla="*/ 49459 h 59853"/>
                <a:gd name="connsiteX19" fmla="*/ 62395 w 215568"/>
                <a:gd name="connsiteY19" fmla="*/ 49459 h 59853"/>
                <a:gd name="connsiteX20" fmla="*/ 62395 w 215568"/>
                <a:gd name="connsiteY20" fmla="*/ 59268 h 59853"/>
                <a:gd name="connsiteX21" fmla="*/ 54285 w 215568"/>
                <a:gd name="connsiteY21" fmla="*/ 59268 h 59853"/>
                <a:gd name="connsiteX22" fmla="*/ 54285 w 215568"/>
                <a:gd name="connsiteY22" fmla="*/ 49459 h 59853"/>
                <a:gd name="connsiteX23" fmla="*/ 80982 w 215568"/>
                <a:gd name="connsiteY23" fmla="*/ 52703 h 59853"/>
                <a:gd name="connsiteX24" fmla="*/ 93725 w 215568"/>
                <a:gd name="connsiteY24" fmla="*/ 52703 h 59853"/>
                <a:gd name="connsiteX25" fmla="*/ 93725 w 215568"/>
                <a:gd name="connsiteY25" fmla="*/ 8682 h 59853"/>
                <a:gd name="connsiteX26" fmla="*/ 79901 w 215568"/>
                <a:gd name="connsiteY26" fmla="*/ 11462 h 59853"/>
                <a:gd name="connsiteX27" fmla="*/ 79901 w 215568"/>
                <a:gd name="connsiteY27" fmla="*/ 4357 h 59853"/>
                <a:gd name="connsiteX28" fmla="*/ 93648 w 215568"/>
                <a:gd name="connsiteY28" fmla="*/ 1577 h 59853"/>
                <a:gd name="connsiteX29" fmla="*/ 101448 w 215568"/>
                <a:gd name="connsiteY29" fmla="*/ 1577 h 59853"/>
                <a:gd name="connsiteX30" fmla="*/ 101448 w 215568"/>
                <a:gd name="connsiteY30" fmla="*/ 52703 h 59853"/>
                <a:gd name="connsiteX31" fmla="*/ 114191 w 215568"/>
                <a:gd name="connsiteY31" fmla="*/ 52703 h 59853"/>
                <a:gd name="connsiteX32" fmla="*/ 114191 w 215568"/>
                <a:gd name="connsiteY32" fmla="*/ 59268 h 59853"/>
                <a:gd name="connsiteX33" fmla="*/ 80982 w 215568"/>
                <a:gd name="connsiteY33" fmla="*/ 59268 h 59853"/>
                <a:gd name="connsiteX34" fmla="*/ 80982 w 215568"/>
                <a:gd name="connsiteY34" fmla="*/ 52703 h 59853"/>
                <a:gd name="connsiteX35" fmla="*/ 147157 w 215568"/>
                <a:gd name="connsiteY35" fmla="*/ 6751 h 59853"/>
                <a:gd name="connsiteX36" fmla="*/ 138083 w 215568"/>
                <a:gd name="connsiteY36" fmla="*/ 12660 h 59853"/>
                <a:gd name="connsiteX37" fmla="*/ 135032 w 215568"/>
                <a:gd name="connsiteY37" fmla="*/ 30461 h 59853"/>
                <a:gd name="connsiteX38" fmla="*/ 138083 w 215568"/>
                <a:gd name="connsiteY38" fmla="*/ 48262 h 59853"/>
                <a:gd name="connsiteX39" fmla="*/ 147157 w 215568"/>
                <a:gd name="connsiteY39" fmla="*/ 54171 h 59853"/>
                <a:gd name="connsiteX40" fmla="*/ 156232 w 215568"/>
                <a:gd name="connsiteY40" fmla="*/ 48262 h 59853"/>
                <a:gd name="connsiteX41" fmla="*/ 159282 w 215568"/>
                <a:gd name="connsiteY41" fmla="*/ 30461 h 59853"/>
                <a:gd name="connsiteX42" fmla="*/ 156232 w 215568"/>
                <a:gd name="connsiteY42" fmla="*/ 12660 h 59853"/>
                <a:gd name="connsiteX43" fmla="*/ 147157 w 215568"/>
                <a:gd name="connsiteY43" fmla="*/ 6751 h 59853"/>
                <a:gd name="connsiteX44" fmla="*/ 147157 w 215568"/>
                <a:gd name="connsiteY44" fmla="*/ 573 h 59853"/>
                <a:gd name="connsiteX45" fmla="*/ 161946 w 215568"/>
                <a:gd name="connsiteY45" fmla="*/ 8219 h 59853"/>
                <a:gd name="connsiteX46" fmla="*/ 167082 w 215568"/>
                <a:gd name="connsiteY46" fmla="*/ 30461 h 59853"/>
                <a:gd name="connsiteX47" fmla="*/ 161946 w 215568"/>
                <a:gd name="connsiteY47" fmla="*/ 52742 h 59853"/>
                <a:gd name="connsiteX48" fmla="*/ 147157 w 215568"/>
                <a:gd name="connsiteY48" fmla="*/ 60426 h 59853"/>
                <a:gd name="connsiteX49" fmla="*/ 132329 w 215568"/>
                <a:gd name="connsiteY49" fmla="*/ 52742 h 59853"/>
                <a:gd name="connsiteX50" fmla="*/ 127232 w 215568"/>
                <a:gd name="connsiteY50" fmla="*/ 30461 h 59853"/>
                <a:gd name="connsiteX51" fmla="*/ 132329 w 215568"/>
                <a:gd name="connsiteY51" fmla="*/ 8219 h 59853"/>
                <a:gd name="connsiteX52" fmla="*/ 147157 w 215568"/>
                <a:gd name="connsiteY52" fmla="*/ 573 h 59853"/>
                <a:gd name="connsiteX53" fmla="*/ 182595 w 215568"/>
                <a:gd name="connsiteY53" fmla="*/ 52703 h 59853"/>
                <a:gd name="connsiteX54" fmla="*/ 195338 w 215568"/>
                <a:gd name="connsiteY54" fmla="*/ 52703 h 59853"/>
                <a:gd name="connsiteX55" fmla="*/ 195338 w 215568"/>
                <a:gd name="connsiteY55" fmla="*/ 8682 h 59853"/>
                <a:gd name="connsiteX56" fmla="*/ 181514 w 215568"/>
                <a:gd name="connsiteY56" fmla="*/ 11462 h 59853"/>
                <a:gd name="connsiteX57" fmla="*/ 181514 w 215568"/>
                <a:gd name="connsiteY57" fmla="*/ 4357 h 59853"/>
                <a:gd name="connsiteX58" fmla="*/ 195261 w 215568"/>
                <a:gd name="connsiteY58" fmla="*/ 1577 h 59853"/>
                <a:gd name="connsiteX59" fmla="*/ 203061 w 215568"/>
                <a:gd name="connsiteY59" fmla="*/ 1577 h 59853"/>
                <a:gd name="connsiteX60" fmla="*/ 203061 w 215568"/>
                <a:gd name="connsiteY60" fmla="*/ 52703 h 59853"/>
                <a:gd name="connsiteX61" fmla="*/ 215804 w 215568"/>
                <a:gd name="connsiteY61" fmla="*/ 52703 h 59853"/>
                <a:gd name="connsiteX62" fmla="*/ 215804 w 215568"/>
                <a:gd name="connsiteY62" fmla="*/ 59268 h 59853"/>
                <a:gd name="connsiteX63" fmla="*/ 182595 w 215568"/>
                <a:gd name="connsiteY63" fmla="*/ 59268 h 59853"/>
                <a:gd name="connsiteX64" fmla="*/ 182595 w 215568"/>
                <a:gd name="connsiteY64" fmla="*/ 52703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5568" h="59853">
                  <a:moveTo>
                    <a:pt x="20161" y="6751"/>
                  </a:moveTo>
                  <a:cubicBezTo>
                    <a:pt x="16145" y="6751"/>
                    <a:pt x="13120" y="8721"/>
                    <a:pt x="11086" y="12660"/>
                  </a:cubicBezTo>
                  <a:cubicBezTo>
                    <a:pt x="9052" y="16598"/>
                    <a:pt x="8035" y="22532"/>
                    <a:pt x="8035" y="30461"/>
                  </a:cubicBezTo>
                  <a:cubicBezTo>
                    <a:pt x="8035" y="38390"/>
                    <a:pt x="9052" y="44324"/>
                    <a:pt x="11086" y="48262"/>
                  </a:cubicBezTo>
                  <a:cubicBezTo>
                    <a:pt x="13120" y="52201"/>
                    <a:pt x="16145" y="54171"/>
                    <a:pt x="20161" y="54171"/>
                  </a:cubicBezTo>
                  <a:cubicBezTo>
                    <a:pt x="24177" y="54171"/>
                    <a:pt x="27201" y="52201"/>
                    <a:pt x="29235" y="48262"/>
                  </a:cubicBezTo>
                  <a:cubicBezTo>
                    <a:pt x="31269" y="44324"/>
                    <a:pt x="32286" y="38390"/>
                    <a:pt x="32286" y="30461"/>
                  </a:cubicBezTo>
                  <a:cubicBezTo>
                    <a:pt x="32286" y="22532"/>
                    <a:pt x="31269" y="16598"/>
                    <a:pt x="29235" y="12660"/>
                  </a:cubicBezTo>
                  <a:cubicBezTo>
                    <a:pt x="27201" y="8721"/>
                    <a:pt x="24177" y="6751"/>
                    <a:pt x="20161" y="6751"/>
                  </a:cubicBezTo>
                  <a:close/>
                  <a:moveTo>
                    <a:pt x="20161" y="573"/>
                  </a:moveTo>
                  <a:cubicBezTo>
                    <a:pt x="26596" y="573"/>
                    <a:pt x="31526" y="3122"/>
                    <a:pt x="34950" y="8219"/>
                  </a:cubicBezTo>
                  <a:cubicBezTo>
                    <a:pt x="38373" y="13316"/>
                    <a:pt x="40086" y="20730"/>
                    <a:pt x="40086" y="30461"/>
                  </a:cubicBezTo>
                  <a:cubicBezTo>
                    <a:pt x="40086" y="40192"/>
                    <a:pt x="38373" y="47619"/>
                    <a:pt x="34950" y="52742"/>
                  </a:cubicBezTo>
                  <a:cubicBezTo>
                    <a:pt x="31526" y="57865"/>
                    <a:pt x="26596" y="60426"/>
                    <a:pt x="20161" y="60426"/>
                  </a:cubicBezTo>
                  <a:cubicBezTo>
                    <a:pt x="13673" y="60426"/>
                    <a:pt x="8731" y="57865"/>
                    <a:pt x="5332" y="52742"/>
                  </a:cubicBezTo>
                  <a:cubicBezTo>
                    <a:pt x="1934" y="47619"/>
                    <a:pt x="235" y="40192"/>
                    <a:pt x="235" y="30461"/>
                  </a:cubicBezTo>
                  <a:cubicBezTo>
                    <a:pt x="235" y="20730"/>
                    <a:pt x="1934" y="13316"/>
                    <a:pt x="5332" y="8219"/>
                  </a:cubicBezTo>
                  <a:cubicBezTo>
                    <a:pt x="8731" y="3122"/>
                    <a:pt x="13673" y="573"/>
                    <a:pt x="20161" y="573"/>
                  </a:cubicBezTo>
                  <a:close/>
                  <a:moveTo>
                    <a:pt x="54285" y="49459"/>
                  </a:moveTo>
                  <a:lnTo>
                    <a:pt x="62395" y="49459"/>
                  </a:lnTo>
                  <a:lnTo>
                    <a:pt x="62395" y="59268"/>
                  </a:lnTo>
                  <a:lnTo>
                    <a:pt x="54285" y="59268"/>
                  </a:lnTo>
                  <a:lnTo>
                    <a:pt x="54285" y="49459"/>
                  </a:lnTo>
                  <a:close/>
                  <a:moveTo>
                    <a:pt x="80982" y="52703"/>
                  </a:moveTo>
                  <a:lnTo>
                    <a:pt x="93725" y="52703"/>
                  </a:lnTo>
                  <a:lnTo>
                    <a:pt x="93725" y="8682"/>
                  </a:lnTo>
                  <a:lnTo>
                    <a:pt x="79901" y="11462"/>
                  </a:lnTo>
                  <a:lnTo>
                    <a:pt x="79901" y="4357"/>
                  </a:lnTo>
                  <a:lnTo>
                    <a:pt x="93648" y="1577"/>
                  </a:lnTo>
                  <a:lnTo>
                    <a:pt x="101448" y="1577"/>
                  </a:lnTo>
                  <a:lnTo>
                    <a:pt x="101448" y="52703"/>
                  </a:lnTo>
                  <a:lnTo>
                    <a:pt x="114191" y="52703"/>
                  </a:lnTo>
                  <a:lnTo>
                    <a:pt x="114191" y="59268"/>
                  </a:lnTo>
                  <a:lnTo>
                    <a:pt x="80982" y="59268"/>
                  </a:lnTo>
                  <a:lnTo>
                    <a:pt x="80982" y="52703"/>
                  </a:lnTo>
                  <a:close/>
                  <a:moveTo>
                    <a:pt x="147157" y="6751"/>
                  </a:moveTo>
                  <a:cubicBezTo>
                    <a:pt x="143141" y="6751"/>
                    <a:pt x="140117" y="8721"/>
                    <a:pt x="138083" y="12660"/>
                  </a:cubicBezTo>
                  <a:cubicBezTo>
                    <a:pt x="136049" y="16598"/>
                    <a:pt x="135032" y="22532"/>
                    <a:pt x="135032" y="30461"/>
                  </a:cubicBezTo>
                  <a:cubicBezTo>
                    <a:pt x="135032" y="38390"/>
                    <a:pt x="136049" y="44324"/>
                    <a:pt x="138083" y="48262"/>
                  </a:cubicBezTo>
                  <a:cubicBezTo>
                    <a:pt x="140117" y="52201"/>
                    <a:pt x="143141" y="54171"/>
                    <a:pt x="147157" y="54171"/>
                  </a:cubicBezTo>
                  <a:cubicBezTo>
                    <a:pt x="151173" y="54171"/>
                    <a:pt x="154198" y="52201"/>
                    <a:pt x="156232" y="48262"/>
                  </a:cubicBezTo>
                  <a:cubicBezTo>
                    <a:pt x="158266" y="44324"/>
                    <a:pt x="159282" y="38390"/>
                    <a:pt x="159282" y="30461"/>
                  </a:cubicBezTo>
                  <a:cubicBezTo>
                    <a:pt x="159282" y="22532"/>
                    <a:pt x="158266" y="16598"/>
                    <a:pt x="156232" y="12660"/>
                  </a:cubicBezTo>
                  <a:cubicBezTo>
                    <a:pt x="154198" y="8721"/>
                    <a:pt x="151173" y="6751"/>
                    <a:pt x="147157" y="6751"/>
                  </a:cubicBezTo>
                  <a:close/>
                  <a:moveTo>
                    <a:pt x="147157" y="573"/>
                  </a:moveTo>
                  <a:cubicBezTo>
                    <a:pt x="153593" y="573"/>
                    <a:pt x="158523" y="3122"/>
                    <a:pt x="161946" y="8219"/>
                  </a:cubicBezTo>
                  <a:cubicBezTo>
                    <a:pt x="165370" y="13316"/>
                    <a:pt x="167082" y="20730"/>
                    <a:pt x="167082" y="30461"/>
                  </a:cubicBezTo>
                  <a:cubicBezTo>
                    <a:pt x="167082" y="40192"/>
                    <a:pt x="165370" y="47619"/>
                    <a:pt x="161946" y="52742"/>
                  </a:cubicBezTo>
                  <a:cubicBezTo>
                    <a:pt x="158523" y="57865"/>
                    <a:pt x="153593" y="60426"/>
                    <a:pt x="147157" y="60426"/>
                  </a:cubicBezTo>
                  <a:cubicBezTo>
                    <a:pt x="140670" y="60426"/>
                    <a:pt x="135727" y="57865"/>
                    <a:pt x="132329" y="52742"/>
                  </a:cubicBezTo>
                  <a:cubicBezTo>
                    <a:pt x="128931" y="47619"/>
                    <a:pt x="127232" y="40192"/>
                    <a:pt x="127232" y="30461"/>
                  </a:cubicBezTo>
                  <a:cubicBezTo>
                    <a:pt x="127232" y="20730"/>
                    <a:pt x="128931" y="13316"/>
                    <a:pt x="132329" y="8219"/>
                  </a:cubicBezTo>
                  <a:cubicBezTo>
                    <a:pt x="135727" y="3122"/>
                    <a:pt x="140670" y="573"/>
                    <a:pt x="147157" y="573"/>
                  </a:cubicBezTo>
                  <a:close/>
                  <a:moveTo>
                    <a:pt x="182595" y="52703"/>
                  </a:moveTo>
                  <a:lnTo>
                    <a:pt x="195338" y="52703"/>
                  </a:lnTo>
                  <a:lnTo>
                    <a:pt x="195338" y="8682"/>
                  </a:lnTo>
                  <a:lnTo>
                    <a:pt x="181514" y="11462"/>
                  </a:lnTo>
                  <a:lnTo>
                    <a:pt x="181514" y="4357"/>
                  </a:lnTo>
                  <a:lnTo>
                    <a:pt x="195261" y="1577"/>
                  </a:lnTo>
                  <a:lnTo>
                    <a:pt x="203061" y="1577"/>
                  </a:lnTo>
                  <a:lnTo>
                    <a:pt x="203061" y="52703"/>
                  </a:lnTo>
                  <a:lnTo>
                    <a:pt x="215804" y="52703"/>
                  </a:lnTo>
                  <a:lnTo>
                    <a:pt x="215804" y="59268"/>
                  </a:lnTo>
                  <a:lnTo>
                    <a:pt x="182595" y="59268"/>
                  </a:lnTo>
                  <a:lnTo>
                    <a:pt x="182595" y="52703"/>
                  </a:lnTo>
                  <a:close/>
                </a:path>
              </a:pathLst>
            </a:custGeom>
            <a:solidFill>
              <a:srgbClr val="262626"/>
            </a:solidFill>
            <a:ln w="4943" cap="sq">
              <a:noFill/>
              <a:prstDash val="solid"/>
              <a:miter/>
            </a:ln>
          </p:spPr>
          <p:txBody>
            <a:bodyPr rtlCol="0" anchor="ctr"/>
            <a:lstStyle/>
            <a:p>
              <a:endParaRPr lang="en-US"/>
            </a:p>
          </p:txBody>
        </p:sp>
        <p:sp>
          <p:nvSpPr>
            <p:cNvPr id="5188" name="Freeform: Shape 5187">
              <a:extLst>
                <a:ext uri="{FF2B5EF4-FFF2-40B4-BE49-F238E27FC236}">
                  <a16:creationId xmlns:a16="http://schemas.microsoft.com/office/drawing/2014/main" id="{729FF445-FA2A-031E-0420-A5A733D04ABE}"/>
                </a:ext>
              </a:extLst>
            </p:cNvPr>
            <p:cNvSpPr/>
            <p:nvPr/>
          </p:nvSpPr>
          <p:spPr>
            <a:xfrm>
              <a:off x="934835" y="1836888"/>
              <a:ext cx="215568" cy="59853"/>
            </a:xfrm>
            <a:custGeom>
              <a:avLst/>
              <a:gdLst>
                <a:gd name="connsiteX0" fmla="*/ 20161 w 215568"/>
                <a:gd name="connsiteY0" fmla="*/ 6517 h 59853"/>
                <a:gd name="connsiteX1" fmla="*/ 11086 w 215568"/>
                <a:gd name="connsiteY1" fmla="*/ 12425 h 59853"/>
                <a:gd name="connsiteX2" fmla="*/ 8035 w 215568"/>
                <a:gd name="connsiteY2" fmla="*/ 30226 h 59853"/>
                <a:gd name="connsiteX3" fmla="*/ 11086 w 215568"/>
                <a:gd name="connsiteY3" fmla="*/ 48027 h 59853"/>
                <a:gd name="connsiteX4" fmla="*/ 20161 w 215568"/>
                <a:gd name="connsiteY4" fmla="*/ 53936 h 59853"/>
                <a:gd name="connsiteX5" fmla="*/ 29235 w 215568"/>
                <a:gd name="connsiteY5" fmla="*/ 48027 h 59853"/>
                <a:gd name="connsiteX6" fmla="*/ 32286 w 215568"/>
                <a:gd name="connsiteY6" fmla="*/ 30226 h 59853"/>
                <a:gd name="connsiteX7" fmla="*/ 29235 w 215568"/>
                <a:gd name="connsiteY7" fmla="*/ 12425 h 59853"/>
                <a:gd name="connsiteX8" fmla="*/ 20161 w 215568"/>
                <a:gd name="connsiteY8" fmla="*/ 6517 h 59853"/>
                <a:gd name="connsiteX9" fmla="*/ 20161 w 215568"/>
                <a:gd name="connsiteY9" fmla="*/ 338 h 59853"/>
                <a:gd name="connsiteX10" fmla="*/ 34950 w 215568"/>
                <a:gd name="connsiteY10" fmla="*/ 7984 h 59853"/>
                <a:gd name="connsiteX11" fmla="*/ 40086 w 215568"/>
                <a:gd name="connsiteY11" fmla="*/ 30226 h 59853"/>
                <a:gd name="connsiteX12" fmla="*/ 34950 w 215568"/>
                <a:gd name="connsiteY12" fmla="*/ 52507 h 59853"/>
                <a:gd name="connsiteX13" fmla="*/ 20161 w 215568"/>
                <a:gd name="connsiteY13" fmla="*/ 60191 h 59853"/>
                <a:gd name="connsiteX14" fmla="*/ 5332 w 215568"/>
                <a:gd name="connsiteY14" fmla="*/ 52507 h 59853"/>
                <a:gd name="connsiteX15" fmla="*/ 235 w 215568"/>
                <a:gd name="connsiteY15" fmla="*/ 30226 h 59853"/>
                <a:gd name="connsiteX16" fmla="*/ 5332 w 215568"/>
                <a:gd name="connsiteY16" fmla="*/ 7984 h 59853"/>
                <a:gd name="connsiteX17" fmla="*/ 20161 w 215568"/>
                <a:gd name="connsiteY17" fmla="*/ 338 h 59853"/>
                <a:gd name="connsiteX18" fmla="*/ 54285 w 215568"/>
                <a:gd name="connsiteY18" fmla="*/ 49224 h 59853"/>
                <a:gd name="connsiteX19" fmla="*/ 62395 w 215568"/>
                <a:gd name="connsiteY19" fmla="*/ 49224 h 59853"/>
                <a:gd name="connsiteX20" fmla="*/ 62395 w 215568"/>
                <a:gd name="connsiteY20" fmla="*/ 59033 h 59853"/>
                <a:gd name="connsiteX21" fmla="*/ 54285 w 215568"/>
                <a:gd name="connsiteY21" fmla="*/ 59033 h 59853"/>
                <a:gd name="connsiteX22" fmla="*/ 54285 w 215568"/>
                <a:gd name="connsiteY22" fmla="*/ 49224 h 59853"/>
                <a:gd name="connsiteX23" fmla="*/ 97278 w 215568"/>
                <a:gd name="connsiteY23" fmla="*/ 27059 h 59853"/>
                <a:gd name="connsiteX24" fmla="*/ 88975 w 215568"/>
                <a:gd name="connsiteY24" fmla="*/ 30651 h 59853"/>
                <a:gd name="connsiteX25" fmla="*/ 85925 w 215568"/>
                <a:gd name="connsiteY25" fmla="*/ 40498 h 59853"/>
                <a:gd name="connsiteX26" fmla="*/ 88975 w 215568"/>
                <a:gd name="connsiteY26" fmla="*/ 50345 h 59853"/>
                <a:gd name="connsiteX27" fmla="*/ 97278 w 215568"/>
                <a:gd name="connsiteY27" fmla="*/ 53936 h 59853"/>
                <a:gd name="connsiteX28" fmla="*/ 105618 w 215568"/>
                <a:gd name="connsiteY28" fmla="*/ 50345 h 59853"/>
                <a:gd name="connsiteX29" fmla="*/ 108708 w 215568"/>
                <a:gd name="connsiteY29" fmla="*/ 40498 h 59853"/>
                <a:gd name="connsiteX30" fmla="*/ 105618 w 215568"/>
                <a:gd name="connsiteY30" fmla="*/ 30651 h 59853"/>
                <a:gd name="connsiteX31" fmla="*/ 97278 w 215568"/>
                <a:gd name="connsiteY31" fmla="*/ 27059 h 59853"/>
                <a:gd name="connsiteX32" fmla="*/ 112801 w 215568"/>
                <a:gd name="connsiteY32" fmla="*/ 2655 h 59853"/>
                <a:gd name="connsiteX33" fmla="*/ 112801 w 215568"/>
                <a:gd name="connsiteY33" fmla="*/ 9760 h 59853"/>
                <a:gd name="connsiteX34" fmla="*/ 106854 w 215568"/>
                <a:gd name="connsiteY34" fmla="*/ 7637 h 59853"/>
                <a:gd name="connsiteX35" fmla="*/ 100907 w 215568"/>
                <a:gd name="connsiteY35" fmla="*/ 6903 h 59853"/>
                <a:gd name="connsiteX36" fmla="*/ 89130 w 215568"/>
                <a:gd name="connsiteY36" fmla="*/ 12116 h 59853"/>
                <a:gd name="connsiteX37" fmla="*/ 84457 w 215568"/>
                <a:gd name="connsiteY37" fmla="*/ 27832 h 59853"/>
                <a:gd name="connsiteX38" fmla="*/ 90211 w 215568"/>
                <a:gd name="connsiteY38" fmla="*/ 22696 h 59853"/>
                <a:gd name="connsiteX39" fmla="*/ 97741 w 215568"/>
                <a:gd name="connsiteY39" fmla="*/ 20881 h 59853"/>
                <a:gd name="connsiteX40" fmla="*/ 111488 w 215568"/>
                <a:gd name="connsiteY40" fmla="*/ 26172 h 59853"/>
                <a:gd name="connsiteX41" fmla="*/ 116508 w 215568"/>
                <a:gd name="connsiteY41" fmla="*/ 40498 h 59853"/>
                <a:gd name="connsiteX42" fmla="*/ 111256 w 215568"/>
                <a:gd name="connsiteY42" fmla="*/ 54785 h 59853"/>
                <a:gd name="connsiteX43" fmla="*/ 97278 w 215568"/>
                <a:gd name="connsiteY43" fmla="*/ 60191 h 59853"/>
                <a:gd name="connsiteX44" fmla="*/ 82024 w 215568"/>
                <a:gd name="connsiteY44" fmla="*/ 52507 h 59853"/>
                <a:gd name="connsiteX45" fmla="*/ 76734 w 215568"/>
                <a:gd name="connsiteY45" fmla="*/ 30226 h 59853"/>
                <a:gd name="connsiteX46" fmla="*/ 83222 w 215568"/>
                <a:gd name="connsiteY46" fmla="*/ 8447 h 59853"/>
                <a:gd name="connsiteX47" fmla="*/ 100598 w 215568"/>
                <a:gd name="connsiteY47" fmla="*/ 338 h 59853"/>
                <a:gd name="connsiteX48" fmla="*/ 106545 w 215568"/>
                <a:gd name="connsiteY48" fmla="*/ 917 h 59853"/>
                <a:gd name="connsiteX49" fmla="*/ 112801 w 215568"/>
                <a:gd name="connsiteY49" fmla="*/ 2655 h 59853"/>
                <a:gd name="connsiteX50" fmla="*/ 147157 w 215568"/>
                <a:gd name="connsiteY50" fmla="*/ 6517 h 59853"/>
                <a:gd name="connsiteX51" fmla="*/ 138083 w 215568"/>
                <a:gd name="connsiteY51" fmla="*/ 12425 h 59853"/>
                <a:gd name="connsiteX52" fmla="*/ 135032 w 215568"/>
                <a:gd name="connsiteY52" fmla="*/ 30226 h 59853"/>
                <a:gd name="connsiteX53" fmla="*/ 138083 w 215568"/>
                <a:gd name="connsiteY53" fmla="*/ 48027 h 59853"/>
                <a:gd name="connsiteX54" fmla="*/ 147157 w 215568"/>
                <a:gd name="connsiteY54" fmla="*/ 53936 h 59853"/>
                <a:gd name="connsiteX55" fmla="*/ 156232 w 215568"/>
                <a:gd name="connsiteY55" fmla="*/ 48027 h 59853"/>
                <a:gd name="connsiteX56" fmla="*/ 159282 w 215568"/>
                <a:gd name="connsiteY56" fmla="*/ 30226 h 59853"/>
                <a:gd name="connsiteX57" fmla="*/ 156232 w 215568"/>
                <a:gd name="connsiteY57" fmla="*/ 12425 h 59853"/>
                <a:gd name="connsiteX58" fmla="*/ 147157 w 215568"/>
                <a:gd name="connsiteY58" fmla="*/ 6517 h 59853"/>
                <a:gd name="connsiteX59" fmla="*/ 147157 w 215568"/>
                <a:gd name="connsiteY59" fmla="*/ 338 h 59853"/>
                <a:gd name="connsiteX60" fmla="*/ 161946 w 215568"/>
                <a:gd name="connsiteY60" fmla="*/ 7984 h 59853"/>
                <a:gd name="connsiteX61" fmla="*/ 167082 w 215568"/>
                <a:gd name="connsiteY61" fmla="*/ 30226 h 59853"/>
                <a:gd name="connsiteX62" fmla="*/ 161946 w 215568"/>
                <a:gd name="connsiteY62" fmla="*/ 52507 h 59853"/>
                <a:gd name="connsiteX63" fmla="*/ 147157 w 215568"/>
                <a:gd name="connsiteY63" fmla="*/ 60191 h 59853"/>
                <a:gd name="connsiteX64" fmla="*/ 132329 w 215568"/>
                <a:gd name="connsiteY64" fmla="*/ 52507 h 59853"/>
                <a:gd name="connsiteX65" fmla="*/ 127232 w 215568"/>
                <a:gd name="connsiteY65" fmla="*/ 30226 h 59853"/>
                <a:gd name="connsiteX66" fmla="*/ 132329 w 215568"/>
                <a:gd name="connsiteY66" fmla="*/ 7984 h 59853"/>
                <a:gd name="connsiteX67" fmla="*/ 147157 w 215568"/>
                <a:gd name="connsiteY67" fmla="*/ 338 h 59853"/>
                <a:gd name="connsiteX68" fmla="*/ 182595 w 215568"/>
                <a:gd name="connsiteY68" fmla="*/ 52468 h 59853"/>
                <a:gd name="connsiteX69" fmla="*/ 195338 w 215568"/>
                <a:gd name="connsiteY69" fmla="*/ 52468 h 59853"/>
                <a:gd name="connsiteX70" fmla="*/ 195338 w 215568"/>
                <a:gd name="connsiteY70" fmla="*/ 8447 h 59853"/>
                <a:gd name="connsiteX71" fmla="*/ 181514 w 215568"/>
                <a:gd name="connsiteY71" fmla="*/ 11227 h 59853"/>
                <a:gd name="connsiteX72" fmla="*/ 181514 w 215568"/>
                <a:gd name="connsiteY72" fmla="*/ 4122 h 59853"/>
                <a:gd name="connsiteX73" fmla="*/ 195261 w 215568"/>
                <a:gd name="connsiteY73" fmla="*/ 1342 h 59853"/>
                <a:gd name="connsiteX74" fmla="*/ 203061 w 215568"/>
                <a:gd name="connsiteY74" fmla="*/ 1342 h 59853"/>
                <a:gd name="connsiteX75" fmla="*/ 203061 w 215568"/>
                <a:gd name="connsiteY75" fmla="*/ 52468 h 59853"/>
                <a:gd name="connsiteX76" fmla="*/ 215804 w 215568"/>
                <a:gd name="connsiteY76" fmla="*/ 52468 h 59853"/>
                <a:gd name="connsiteX77" fmla="*/ 215804 w 215568"/>
                <a:gd name="connsiteY77" fmla="*/ 59033 h 59853"/>
                <a:gd name="connsiteX78" fmla="*/ 182595 w 215568"/>
                <a:gd name="connsiteY78" fmla="*/ 59033 h 59853"/>
                <a:gd name="connsiteX79" fmla="*/ 182595 w 215568"/>
                <a:gd name="connsiteY79" fmla="*/ 52468 h 5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15568" h="59853">
                  <a:moveTo>
                    <a:pt x="20161" y="6517"/>
                  </a:moveTo>
                  <a:cubicBezTo>
                    <a:pt x="16145" y="6517"/>
                    <a:pt x="13120" y="8486"/>
                    <a:pt x="11086" y="12425"/>
                  </a:cubicBezTo>
                  <a:cubicBezTo>
                    <a:pt x="9052" y="16363"/>
                    <a:pt x="8035" y="22297"/>
                    <a:pt x="8035" y="30226"/>
                  </a:cubicBezTo>
                  <a:cubicBezTo>
                    <a:pt x="8035" y="38155"/>
                    <a:pt x="9052" y="44089"/>
                    <a:pt x="11086" y="48027"/>
                  </a:cubicBezTo>
                  <a:cubicBezTo>
                    <a:pt x="13120" y="51966"/>
                    <a:pt x="16145" y="53936"/>
                    <a:pt x="20161" y="53936"/>
                  </a:cubicBezTo>
                  <a:cubicBezTo>
                    <a:pt x="24177" y="53936"/>
                    <a:pt x="27201" y="51966"/>
                    <a:pt x="29235" y="48027"/>
                  </a:cubicBezTo>
                  <a:cubicBezTo>
                    <a:pt x="31269" y="44089"/>
                    <a:pt x="32286" y="38155"/>
                    <a:pt x="32286" y="30226"/>
                  </a:cubicBezTo>
                  <a:cubicBezTo>
                    <a:pt x="32286" y="22297"/>
                    <a:pt x="31269" y="16363"/>
                    <a:pt x="29235" y="12425"/>
                  </a:cubicBezTo>
                  <a:cubicBezTo>
                    <a:pt x="27201" y="8486"/>
                    <a:pt x="24177" y="6517"/>
                    <a:pt x="20161" y="6517"/>
                  </a:cubicBezTo>
                  <a:close/>
                  <a:moveTo>
                    <a:pt x="20161" y="338"/>
                  </a:moveTo>
                  <a:cubicBezTo>
                    <a:pt x="26596" y="338"/>
                    <a:pt x="31526" y="2887"/>
                    <a:pt x="34950" y="7984"/>
                  </a:cubicBezTo>
                  <a:cubicBezTo>
                    <a:pt x="38373" y="13081"/>
                    <a:pt x="40086" y="20495"/>
                    <a:pt x="40086" y="30226"/>
                  </a:cubicBezTo>
                  <a:cubicBezTo>
                    <a:pt x="40086" y="39957"/>
                    <a:pt x="38373" y="47384"/>
                    <a:pt x="34950" y="52507"/>
                  </a:cubicBezTo>
                  <a:cubicBezTo>
                    <a:pt x="31526" y="57630"/>
                    <a:pt x="26596" y="60191"/>
                    <a:pt x="20161" y="60191"/>
                  </a:cubicBezTo>
                  <a:cubicBezTo>
                    <a:pt x="13673" y="60191"/>
                    <a:pt x="8731" y="57630"/>
                    <a:pt x="5332" y="52507"/>
                  </a:cubicBezTo>
                  <a:cubicBezTo>
                    <a:pt x="1934" y="47384"/>
                    <a:pt x="235" y="39957"/>
                    <a:pt x="235" y="30226"/>
                  </a:cubicBezTo>
                  <a:cubicBezTo>
                    <a:pt x="235" y="20495"/>
                    <a:pt x="1934" y="13081"/>
                    <a:pt x="5332" y="7984"/>
                  </a:cubicBezTo>
                  <a:cubicBezTo>
                    <a:pt x="8731" y="2887"/>
                    <a:pt x="13673" y="338"/>
                    <a:pt x="20161" y="338"/>
                  </a:cubicBezTo>
                  <a:close/>
                  <a:moveTo>
                    <a:pt x="54285" y="49224"/>
                  </a:moveTo>
                  <a:lnTo>
                    <a:pt x="62395" y="49224"/>
                  </a:lnTo>
                  <a:lnTo>
                    <a:pt x="62395" y="59033"/>
                  </a:lnTo>
                  <a:lnTo>
                    <a:pt x="54285" y="59033"/>
                  </a:lnTo>
                  <a:lnTo>
                    <a:pt x="54285" y="49224"/>
                  </a:lnTo>
                  <a:close/>
                  <a:moveTo>
                    <a:pt x="97278" y="27059"/>
                  </a:moveTo>
                  <a:cubicBezTo>
                    <a:pt x="93777" y="27059"/>
                    <a:pt x="91009" y="28257"/>
                    <a:pt x="88975" y="30651"/>
                  </a:cubicBezTo>
                  <a:cubicBezTo>
                    <a:pt x="86941" y="33045"/>
                    <a:pt x="85925" y="36327"/>
                    <a:pt x="85925" y="40498"/>
                  </a:cubicBezTo>
                  <a:cubicBezTo>
                    <a:pt x="85925" y="44668"/>
                    <a:pt x="86941" y="47950"/>
                    <a:pt x="88975" y="50345"/>
                  </a:cubicBezTo>
                  <a:cubicBezTo>
                    <a:pt x="91009" y="52739"/>
                    <a:pt x="93777" y="53936"/>
                    <a:pt x="97278" y="53936"/>
                  </a:cubicBezTo>
                  <a:cubicBezTo>
                    <a:pt x="100779" y="53936"/>
                    <a:pt x="103559" y="52739"/>
                    <a:pt x="105618" y="50345"/>
                  </a:cubicBezTo>
                  <a:cubicBezTo>
                    <a:pt x="107678" y="47950"/>
                    <a:pt x="108708" y="44668"/>
                    <a:pt x="108708" y="40498"/>
                  </a:cubicBezTo>
                  <a:cubicBezTo>
                    <a:pt x="108708" y="36327"/>
                    <a:pt x="107678" y="33045"/>
                    <a:pt x="105618" y="30651"/>
                  </a:cubicBezTo>
                  <a:cubicBezTo>
                    <a:pt x="103559" y="28257"/>
                    <a:pt x="100779" y="27059"/>
                    <a:pt x="97278" y="27059"/>
                  </a:cubicBezTo>
                  <a:close/>
                  <a:moveTo>
                    <a:pt x="112801" y="2655"/>
                  </a:moveTo>
                  <a:lnTo>
                    <a:pt x="112801" y="9760"/>
                  </a:lnTo>
                  <a:cubicBezTo>
                    <a:pt x="110844" y="8833"/>
                    <a:pt x="108862" y="8126"/>
                    <a:pt x="106854" y="7637"/>
                  </a:cubicBezTo>
                  <a:cubicBezTo>
                    <a:pt x="104846" y="7147"/>
                    <a:pt x="102864" y="6903"/>
                    <a:pt x="100907" y="6903"/>
                  </a:cubicBezTo>
                  <a:cubicBezTo>
                    <a:pt x="95758" y="6903"/>
                    <a:pt x="91833" y="8640"/>
                    <a:pt x="89130" y="12116"/>
                  </a:cubicBezTo>
                  <a:cubicBezTo>
                    <a:pt x="86426" y="15591"/>
                    <a:pt x="84869" y="20830"/>
                    <a:pt x="84457" y="27832"/>
                  </a:cubicBezTo>
                  <a:cubicBezTo>
                    <a:pt x="86002" y="25618"/>
                    <a:pt x="87920" y="23906"/>
                    <a:pt x="90211" y="22696"/>
                  </a:cubicBezTo>
                  <a:cubicBezTo>
                    <a:pt x="92502" y="21486"/>
                    <a:pt x="95012" y="20881"/>
                    <a:pt x="97741" y="20881"/>
                  </a:cubicBezTo>
                  <a:cubicBezTo>
                    <a:pt x="103559" y="20881"/>
                    <a:pt x="108141" y="22645"/>
                    <a:pt x="111488" y="26172"/>
                  </a:cubicBezTo>
                  <a:cubicBezTo>
                    <a:pt x="114835" y="29699"/>
                    <a:pt x="116508" y="34474"/>
                    <a:pt x="116508" y="40498"/>
                  </a:cubicBezTo>
                  <a:cubicBezTo>
                    <a:pt x="116508" y="46419"/>
                    <a:pt x="114757" y="51181"/>
                    <a:pt x="111256" y="54785"/>
                  </a:cubicBezTo>
                  <a:cubicBezTo>
                    <a:pt x="107755" y="58389"/>
                    <a:pt x="103096" y="60191"/>
                    <a:pt x="97278" y="60191"/>
                  </a:cubicBezTo>
                  <a:cubicBezTo>
                    <a:pt x="90636" y="60191"/>
                    <a:pt x="85551" y="57630"/>
                    <a:pt x="82024" y="52507"/>
                  </a:cubicBezTo>
                  <a:cubicBezTo>
                    <a:pt x="78498" y="47384"/>
                    <a:pt x="76734" y="39957"/>
                    <a:pt x="76734" y="30226"/>
                  </a:cubicBezTo>
                  <a:cubicBezTo>
                    <a:pt x="76734" y="21113"/>
                    <a:pt x="78897" y="13853"/>
                    <a:pt x="83222" y="8447"/>
                  </a:cubicBezTo>
                  <a:cubicBezTo>
                    <a:pt x="87546" y="3041"/>
                    <a:pt x="93339" y="338"/>
                    <a:pt x="100598" y="338"/>
                  </a:cubicBezTo>
                  <a:cubicBezTo>
                    <a:pt x="102555" y="338"/>
                    <a:pt x="104537" y="531"/>
                    <a:pt x="106545" y="917"/>
                  </a:cubicBezTo>
                  <a:cubicBezTo>
                    <a:pt x="108553" y="1304"/>
                    <a:pt x="110638" y="1883"/>
                    <a:pt x="112801" y="2655"/>
                  </a:cubicBezTo>
                  <a:close/>
                  <a:moveTo>
                    <a:pt x="147157" y="6517"/>
                  </a:moveTo>
                  <a:cubicBezTo>
                    <a:pt x="143141" y="6517"/>
                    <a:pt x="140117" y="8486"/>
                    <a:pt x="138083" y="12425"/>
                  </a:cubicBezTo>
                  <a:cubicBezTo>
                    <a:pt x="136049" y="16363"/>
                    <a:pt x="135032" y="22297"/>
                    <a:pt x="135032" y="30226"/>
                  </a:cubicBezTo>
                  <a:cubicBezTo>
                    <a:pt x="135032" y="38155"/>
                    <a:pt x="136049" y="44089"/>
                    <a:pt x="138083" y="48027"/>
                  </a:cubicBezTo>
                  <a:cubicBezTo>
                    <a:pt x="140117" y="51966"/>
                    <a:pt x="143141" y="53936"/>
                    <a:pt x="147157" y="53936"/>
                  </a:cubicBezTo>
                  <a:cubicBezTo>
                    <a:pt x="151173" y="53936"/>
                    <a:pt x="154198" y="51966"/>
                    <a:pt x="156232" y="48027"/>
                  </a:cubicBezTo>
                  <a:cubicBezTo>
                    <a:pt x="158266" y="44089"/>
                    <a:pt x="159282" y="38155"/>
                    <a:pt x="159282" y="30226"/>
                  </a:cubicBezTo>
                  <a:cubicBezTo>
                    <a:pt x="159282" y="22297"/>
                    <a:pt x="158266" y="16363"/>
                    <a:pt x="156232" y="12425"/>
                  </a:cubicBezTo>
                  <a:cubicBezTo>
                    <a:pt x="154198" y="8486"/>
                    <a:pt x="151173" y="6517"/>
                    <a:pt x="147157" y="6517"/>
                  </a:cubicBezTo>
                  <a:close/>
                  <a:moveTo>
                    <a:pt x="147157" y="338"/>
                  </a:moveTo>
                  <a:cubicBezTo>
                    <a:pt x="153593" y="338"/>
                    <a:pt x="158523" y="2887"/>
                    <a:pt x="161946" y="7984"/>
                  </a:cubicBezTo>
                  <a:cubicBezTo>
                    <a:pt x="165370" y="13081"/>
                    <a:pt x="167082" y="20495"/>
                    <a:pt x="167082" y="30226"/>
                  </a:cubicBezTo>
                  <a:cubicBezTo>
                    <a:pt x="167082" y="39957"/>
                    <a:pt x="165370" y="47384"/>
                    <a:pt x="161946" y="52507"/>
                  </a:cubicBezTo>
                  <a:cubicBezTo>
                    <a:pt x="158523" y="57630"/>
                    <a:pt x="153593" y="60191"/>
                    <a:pt x="147157" y="60191"/>
                  </a:cubicBezTo>
                  <a:cubicBezTo>
                    <a:pt x="140670" y="60191"/>
                    <a:pt x="135727" y="57630"/>
                    <a:pt x="132329" y="52507"/>
                  </a:cubicBezTo>
                  <a:cubicBezTo>
                    <a:pt x="128931" y="47384"/>
                    <a:pt x="127232" y="39957"/>
                    <a:pt x="127232" y="30226"/>
                  </a:cubicBezTo>
                  <a:cubicBezTo>
                    <a:pt x="127232" y="20495"/>
                    <a:pt x="128931" y="13081"/>
                    <a:pt x="132329" y="7984"/>
                  </a:cubicBezTo>
                  <a:cubicBezTo>
                    <a:pt x="135727" y="2887"/>
                    <a:pt x="140670" y="338"/>
                    <a:pt x="147157" y="338"/>
                  </a:cubicBezTo>
                  <a:close/>
                  <a:moveTo>
                    <a:pt x="182595" y="52468"/>
                  </a:moveTo>
                  <a:lnTo>
                    <a:pt x="195338" y="52468"/>
                  </a:lnTo>
                  <a:lnTo>
                    <a:pt x="195338" y="8447"/>
                  </a:lnTo>
                  <a:lnTo>
                    <a:pt x="181514" y="11227"/>
                  </a:lnTo>
                  <a:lnTo>
                    <a:pt x="181514" y="4122"/>
                  </a:lnTo>
                  <a:lnTo>
                    <a:pt x="195261" y="1342"/>
                  </a:lnTo>
                  <a:lnTo>
                    <a:pt x="203061" y="1342"/>
                  </a:lnTo>
                  <a:lnTo>
                    <a:pt x="203061" y="52468"/>
                  </a:lnTo>
                  <a:lnTo>
                    <a:pt x="215804" y="52468"/>
                  </a:lnTo>
                  <a:lnTo>
                    <a:pt x="215804" y="59033"/>
                  </a:lnTo>
                  <a:lnTo>
                    <a:pt x="182595" y="59033"/>
                  </a:lnTo>
                  <a:lnTo>
                    <a:pt x="182595" y="52468"/>
                  </a:lnTo>
                  <a:close/>
                </a:path>
              </a:pathLst>
            </a:custGeom>
            <a:solidFill>
              <a:srgbClr val="262626"/>
            </a:solidFill>
            <a:ln w="4943" cap="sq">
              <a:noFill/>
              <a:prstDash val="solid"/>
              <a:miter/>
            </a:ln>
          </p:spPr>
          <p:txBody>
            <a:bodyPr rtlCol="0" anchor="ctr"/>
            <a:lstStyle/>
            <a:p>
              <a:endParaRPr lang="en-US"/>
            </a:p>
          </p:txBody>
        </p:sp>
        <p:sp>
          <p:nvSpPr>
            <p:cNvPr id="5189" name="Freeform: Shape 5188">
              <a:extLst>
                <a:ext uri="{FF2B5EF4-FFF2-40B4-BE49-F238E27FC236}">
                  <a16:creationId xmlns:a16="http://schemas.microsoft.com/office/drawing/2014/main" id="{F0013984-CADC-ADDF-FD47-1B8AB5DF304B}"/>
                </a:ext>
              </a:extLst>
            </p:cNvPr>
            <p:cNvSpPr/>
            <p:nvPr/>
          </p:nvSpPr>
          <p:spPr>
            <a:xfrm rot="-5400000">
              <a:off x="556727" y="2444073"/>
              <a:ext cx="547976" cy="86111"/>
            </a:xfrm>
            <a:custGeom>
              <a:avLst/>
              <a:gdLst>
                <a:gd name="connsiteX0" fmla="*/ 41949 w 547976"/>
                <a:gd name="connsiteY0" fmla="*/ 5339 h 86111"/>
                <a:gd name="connsiteX1" fmla="*/ 41949 w 547976"/>
                <a:gd name="connsiteY1" fmla="*/ 13912 h 86111"/>
                <a:gd name="connsiteX2" fmla="*/ 32489 w 547976"/>
                <a:gd name="connsiteY2" fmla="*/ 10320 h 86111"/>
                <a:gd name="connsiteX3" fmla="*/ 23955 w 547976"/>
                <a:gd name="connsiteY3" fmla="*/ 9123 h 86111"/>
                <a:gd name="connsiteX4" fmla="*/ 12872 w 547976"/>
                <a:gd name="connsiteY4" fmla="*/ 11903 h 86111"/>
                <a:gd name="connsiteX5" fmla="*/ 8972 w 547976"/>
                <a:gd name="connsiteY5" fmla="*/ 19858 h 86111"/>
                <a:gd name="connsiteX6" fmla="*/ 11559 w 547976"/>
                <a:gd name="connsiteY6" fmla="*/ 26307 h 86111"/>
                <a:gd name="connsiteX7" fmla="*/ 21329 w 547976"/>
                <a:gd name="connsiteY7" fmla="*/ 29898 h 86111"/>
                <a:gd name="connsiteX8" fmla="*/ 26658 w 547976"/>
                <a:gd name="connsiteY8" fmla="*/ 30979 h 86111"/>
                <a:gd name="connsiteX9" fmla="*/ 41139 w 547976"/>
                <a:gd name="connsiteY9" fmla="*/ 37544 h 86111"/>
                <a:gd name="connsiteX10" fmla="*/ 45811 w 547976"/>
                <a:gd name="connsiteY10" fmla="*/ 50132 h 86111"/>
                <a:gd name="connsiteX11" fmla="*/ 39478 w 547976"/>
                <a:gd name="connsiteY11" fmla="*/ 64420 h 86111"/>
                <a:gd name="connsiteX12" fmla="*/ 20943 w 547976"/>
                <a:gd name="connsiteY12" fmla="*/ 69285 h 86111"/>
                <a:gd name="connsiteX13" fmla="*/ 11173 w 547976"/>
                <a:gd name="connsiteY13" fmla="*/ 68243 h 86111"/>
                <a:gd name="connsiteX14" fmla="*/ 400 w 547976"/>
                <a:gd name="connsiteY14" fmla="*/ 65192 h 86111"/>
                <a:gd name="connsiteX15" fmla="*/ 400 w 547976"/>
                <a:gd name="connsiteY15" fmla="*/ 56156 h 86111"/>
                <a:gd name="connsiteX16" fmla="*/ 10903 w 547976"/>
                <a:gd name="connsiteY16" fmla="*/ 60674 h 86111"/>
                <a:gd name="connsiteX17" fmla="*/ 20943 w 547976"/>
                <a:gd name="connsiteY17" fmla="*/ 62180 h 86111"/>
                <a:gd name="connsiteX18" fmla="*/ 32566 w 547976"/>
                <a:gd name="connsiteY18" fmla="*/ 59246 h 86111"/>
                <a:gd name="connsiteX19" fmla="*/ 36620 w 547976"/>
                <a:gd name="connsiteY19" fmla="*/ 50827 h 86111"/>
                <a:gd name="connsiteX20" fmla="*/ 33724 w 547976"/>
                <a:gd name="connsiteY20" fmla="*/ 43336 h 86111"/>
                <a:gd name="connsiteX21" fmla="*/ 24109 w 547976"/>
                <a:gd name="connsiteY21" fmla="*/ 39320 h 86111"/>
                <a:gd name="connsiteX22" fmla="*/ 18780 w 547976"/>
                <a:gd name="connsiteY22" fmla="*/ 38239 h 86111"/>
                <a:gd name="connsiteX23" fmla="*/ 4570 w 547976"/>
                <a:gd name="connsiteY23" fmla="*/ 32138 h 86111"/>
                <a:gd name="connsiteX24" fmla="*/ 168 w 547976"/>
                <a:gd name="connsiteY24" fmla="*/ 20553 h 86111"/>
                <a:gd name="connsiteX25" fmla="*/ 6231 w 547976"/>
                <a:gd name="connsiteY25" fmla="*/ 6961 h 86111"/>
                <a:gd name="connsiteX26" fmla="*/ 22951 w 547976"/>
                <a:gd name="connsiteY26" fmla="*/ 2018 h 86111"/>
                <a:gd name="connsiteX27" fmla="*/ 32218 w 547976"/>
                <a:gd name="connsiteY27" fmla="*/ 2829 h 86111"/>
                <a:gd name="connsiteX28" fmla="*/ 41949 w 547976"/>
                <a:gd name="connsiteY28" fmla="*/ 5339 h 86111"/>
                <a:gd name="connsiteX29" fmla="*/ 85149 w 547976"/>
                <a:gd name="connsiteY29" fmla="*/ 9123 h 86111"/>
                <a:gd name="connsiteX30" fmla="*/ 69973 w 547976"/>
                <a:gd name="connsiteY30" fmla="*/ 16267 h 86111"/>
                <a:gd name="connsiteX31" fmla="*/ 64374 w 547976"/>
                <a:gd name="connsiteY31" fmla="*/ 35690 h 86111"/>
                <a:gd name="connsiteX32" fmla="*/ 69973 w 547976"/>
                <a:gd name="connsiteY32" fmla="*/ 55075 h 86111"/>
                <a:gd name="connsiteX33" fmla="*/ 85149 w 547976"/>
                <a:gd name="connsiteY33" fmla="*/ 62180 h 86111"/>
                <a:gd name="connsiteX34" fmla="*/ 100286 w 547976"/>
                <a:gd name="connsiteY34" fmla="*/ 55075 h 86111"/>
                <a:gd name="connsiteX35" fmla="*/ 105846 w 547976"/>
                <a:gd name="connsiteY35" fmla="*/ 35690 h 86111"/>
                <a:gd name="connsiteX36" fmla="*/ 100286 w 547976"/>
                <a:gd name="connsiteY36" fmla="*/ 16267 h 86111"/>
                <a:gd name="connsiteX37" fmla="*/ 85149 w 547976"/>
                <a:gd name="connsiteY37" fmla="*/ 9123 h 86111"/>
                <a:gd name="connsiteX38" fmla="*/ 85149 w 547976"/>
                <a:gd name="connsiteY38" fmla="*/ 2018 h 86111"/>
                <a:gd name="connsiteX39" fmla="*/ 106966 w 547976"/>
                <a:gd name="connsiteY39" fmla="*/ 11170 h 86111"/>
                <a:gd name="connsiteX40" fmla="*/ 115114 w 547976"/>
                <a:gd name="connsiteY40" fmla="*/ 35690 h 86111"/>
                <a:gd name="connsiteX41" fmla="*/ 106966 w 547976"/>
                <a:gd name="connsiteY41" fmla="*/ 60133 h 86111"/>
                <a:gd name="connsiteX42" fmla="*/ 85149 w 547976"/>
                <a:gd name="connsiteY42" fmla="*/ 69285 h 86111"/>
                <a:gd name="connsiteX43" fmla="*/ 63293 w 547976"/>
                <a:gd name="connsiteY43" fmla="*/ 60172 h 86111"/>
                <a:gd name="connsiteX44" fmla="*/ 55107 w 547976"/>
                <a:gd name="connsiteY44" fmla="*/ 35690 h 86111"/>
                <a:gd name="connsiteX45" fmla="*/ 63293 w 547976"/>
                <a:gd name="connsiteY45" fmla="*/ 11170 h 86111"/>
                <a:gd name="connsiteX46" fmla="*/ 85149 w 547976"/>
                <a:gd name="connsiteY46" fmla="*/ 2018 h 86111"/>
                <a:gd name="connsiteX47" fmla="*/ 176568 w 547976"/>
                <a:gd name="connsiteY47" fmla="*/ 8196 h 86111"/>
                <a:gd name="connsiteX48" fmla="*/ 176568 w 547976"/>
                <a:gd name="connsiteY48" fmla="*/ 17464 h 86111"/>
                <a:gd name="connsiteX49" fmla="*/ 167146 w 547976"/>
                <a:gd name="connsiteY49" fmla="*/ 11247 h 86111"/>
                <a:gd name="connsiteX50" fmla="*/ 156488 w 547976"/>
                <a:gd name="connsiteY50" fmla="*/ 9201 h 86111"/>
                <a:gd name="connsiteX51" fmla="*/ 139459 w 547976"/>
                <a:gd name="connsiteY51" fmla="*/ 15997 h 86111"/>
                <a:gd name="connsiteX52" fmla="*/ 133551 w 547976"/>
                <a:gd name="connsiteY52" fmla="*/ 35690 h 86111"/>
                <a:gd name="connsiteX53" fmla="*/ 139459 w 547976"/>
                <a:gd name="connsiteY53" fmla="*/ 55307 h 86111"/>
                <a:gd name="connsiteX54" fmla="*/ 156488 w 547976"/>
                <a:gd name="connsiteY54" fmla="*/ 62103 h 86111"/>
                <a:gd name="connsiteX55" fmla="*/ 167146 w 547976"/>
                <a:gd name="connsiteY55" fmla="*/ 60056 h 86111"/>
                <a:gd name="connsiteX56" fmla="*/ 176568 w 547976"/>
                <a:gd name="connsiteY56" fmla="*/ 53916 h 86111"/>
                <a:gd name="connsiteX57" fmla="*/ 176568 w 547976"/>
                <a:gd name="connsiteY57" fmla="*/ 63030 h 86111"/>
                <a:gd name="connsiteX58" fmla="*/ 166798 w 547976"/>
                <a:gd name="connsiteY58" fmla="*/ 67741 h 86111"/>
                <a:gd name="connsiteX59" fmla="*/ 155948 w 547976"/>
                <a:gd name="connsiteY59" fmla="*/ 69285 h 86111"/>
                <a:gd name="connsiteX60" fmla="*/ 132740 w 547976"/>
                <a:gd name="connsiteY60" fmla="*/ 60288 h 86111"/>
                <a:gd name="connsiteX61" fmla="*/ 124283 w 547976"/>
                <a:gd name="connsiteY61" fmla="*/ 35690 h 86111"/>
                <a:gd name="connsiteX62" fmla="*/ 132740 w 547976"/>
                <a:gd name="connsiteY62" fmla="*/ 11015 h 86111"/>
                <a:gd name="connsiteX63" fmla="*/ 155948 w 547976"/>
                <a:gd name="connsiteY63" fmla="*/ 2018 h 86111"/>
                <a:gd name="connsiteX64" fmla="*/ 166875 w 547976"/>
                <a:gd name="connsiteY64" fmla="*/ 3563 h 86111"/>
                <a:gd name="connsiteX65" fmla="*/ 176568 w 547976"/>
                <a:gd name="connsiteY65" fmla="*/ 8196 h 86111"/>
                <a:gd name="connsiteX66" fmla="*/ 256218 w 547976"/>
                <a:gd name="connsiteY66" fmla="*/ 5339 h 86111"/>
                <a:gd name="connsiteX67" fmla="*/ 256218 w 547976"/>
                <a:gd name="connsiteY67" fmla="*/ 13912 h 86111"/>
                <a:gd name="connsiteX68" fmla="*/ 246757 w 547976"/>
                <a:gd name="connsiteY68" fmla="*/ 10320 h 86111"/>
                <a:gd name="connsiteX69" fmla="*/ 238223 w 547976"/>
                <a:gd name="connsiteY69" fmla="*/ 9123 h 86111"/>
                <a:gd name="connsiteX70" fmla="*/ 227141 w 547976"/>
                <a:gd name="connsiteY70" fmla="*/ 11903 h 86111"/>
                <a:gd name="connsiteX71" fmla="*/ 223241 w 547976"/>
                <a:gd name="connsiteY71" fmla="*/ 19858 h 86111"/>
                <a:gd name="connsiteX72" fmla="*/ 225828 w 547976"/>
                <a:gd name="connsiteY72" fmla="*/ 26307 h 86111"/>
                <a:gd name="connsiteX73" fmla="*/ 235597 w 547976"/>
                <a:gd name="connsiteY73" fmla="*/ 29898 h 86111"/>
                <a:gd name="connsiteX74" fmla="*/ 240927 w 547976"/>
                <a:gd name="connsiteY74" fmla="*/ 30979 h 86111"/>
                <a:gd name="connsiteX75" fmla="*/ 255407 w 547976"/>
                <a:gd name="connsiteY75" fmla="*/ 37544 h 86111"/>
                <a:gd name="connsiteX76" fmla="*/ 260079 w 547976"/>
                <a:gd name="connsiteY76" fmla="*/ 50132 h 86111"/>
                <a:gd name="connsiteX77" fmla="*/ 253746 w 547976"/>
                <a:gd name="connsiteY77" fmla="*/ 64420 h 86111"/>
                <a:gd name="connsiteX78" fmla="*/ 235211 w 547976"/>
                <a:gd name="connsiteY78" fmla="*/ 69285 h 86111"/>
                <a:gd name="connsiteX79" fmla="*/ 225442 w 547976"/>
                <a:gd name="connsiteY79" fmla="*/ 68243 h 86111"/>
                <a:gd name="connsiteX80" fmla="*/ 214668 w 547976"/>
                <a:gd name="connsiteY80" fmla="*/ 65192 h 86111"/>
                <a:gd name="connsiteX81" fmla="*/ 214668 w 547976"/>
                <a:gd name="connsiteY81" fmla="*/ 56156 h 86111"/>
                <a:gd name="connsiteX82" fmla="*/ 225172 w 547976"/>
                <a:gd name="connsiteY82" fmla="*/ 60674 h 86111"/>
                <a:gd name="connsiteX83" fmla="*/ 235211 w 547976"/>
                <a:gd name="connsiteY83" fmla="*/ 62180 h 86111"/>
                <a:gd name="connsiteX84" fmla="*/ 246835 w 547976"/>
                <a:gd name="connsiteY84" fmla="*/ 59246 h 86111"/>
                <a:gd name="connsiteX85" fmla="*/ 250889 w 547976"/>
                <a:gd name="connsiteY85" fmla="*/ 50827 h 86111"/>
                <a:gd name="connsiteX86" fmla="*/ 247993 w 547976"/>
                <a:gd name="connsiteY86" fmla="*/ 43336 h 86111"/>
                <a:gd name="connsiteX87" fmla="*/ 238378 w 547976"/>
                <a:gd name="connsiteY87" fmla="*/ 39320 h 86111"/>
                <a:gd name="connsiteX88" fmla="*/ 233049 w 547976"/>
                <a:gd name="connsiteY88" fmla="*/ 38239 h 86111"/>
                <a:gd name="connsiteX89" fmla="*/ 218839 w 547976"/>
                <a:gd name="connsiteY89" fmla="*/ 32138 h 86111"/>
                <a:gd name="connsiteX90" fmla="*/ 214437 w 547976"/>
                <a:gd name="connsiteY90" fmla="*/ 20553 h 86111"/>
                <a:gd name="connsiteX91" fmla="*/ 220499 w 547976"/>
                <a:gd name="connsiteY91" fmla="*/ 6961 h 86111"/>
                <a:gd name="connsiteX92" fmla="*/ 237219 w 547976"/>
                <a:gd name="connsiteY92" fmla="*/ 2018 h 86111"/>
                <a:gd name="connsiteX93" fmla="*/ 246487 w 547976"/>
                <a:gd name="connsiteY93" fmla="*/ 2829 h 86111"/>
                <a:gd name="connsiteX94" fmla="*/ 256218 w 547976"/>
                <a:gd name="connsiteY94" fmla="*/ 5339 h 86111"/>
                <a:gd name="connsiteX95" fmla="*/ 294861 w 547976"/>
                <a:gd name="connsiteY95" fmla="*/ 43568 h 86111"/>
                <a:gd name="connsiteX96" fmla="*/ 281423 w 547976"/>
                <a:gd name="connsiteY96" fmla="*/ 45807 h 86111"/>
                <a:gd name="connsiteX97" fmla="*/ 277716 w 547976"/>
                <a:gd name="connsiteY97" fmla="*/ 53376 h 86111"/>
                <a:gd name="connsiteX98" fmla="*/ 280496 w 547976"/>
                <a:gd name="connsiteY98" fmla="*/ 60133 h 86111"/>
                <a:gd name="connsiteX99" fmla="*/ 288142 w 547976"/>
                <a:gd name="connsiteY99" fmla="*/ 62643 h 86111"/>
                <a:gd name="connsiteX100" fmla="*/ 298800 w 547976"/>
                <a:gd name="connsiteY100" fmla="*/ 57932 h 86111"/>
                <a:gd name="connsiteX101" fmla="*/ 302816 w 547976"/>
                <a:gd name="connsiteY101" fmla="*/ 45344 h 86111"/>
                <a:gd name="connsiteX102" fmla="*/ 302816 w 547976"/>
                <a:gd name="connsiteY102" fmla="*/ 43568 h 86111"/>
                <a:gd name="connsiteX103" fmla="*/ 294861 w 547976"/>
                <a:gd name="connsiteY103" fmla="*/ 43568 h 86111"/>
                <a:gd name="connsiteX104" fmla="*/ 310770 w 547976"/>
                <a:gd name="connsiteY104" fmla="*/ 40324 h 86111"/>
                <a:gd name="connsiteX105" fmla="*/ 310770 w 547976"/>
                <a:gd name="connsiteY105" fmla="*/ 68049 h 86111"/>
                <a:gd name="connsiteX106" fmla="*/ 302816 w 547976"/>
                <a:gd name="connsiteY106" fmla="*/ 68049 h 86111"/>
                <a:gd name="connsiteX107" fmla="*/ 302816 w 547976"/>
                <a:gd name="connsiteY107" fmla="*/ 60635 h 86111"/>
                <a:gd name="connsiteX108" fmla="*/ 295980 w 547976"/>
                <a:gd name="connsiteY108" fmla="*/ 67200 h 86111"/>
                <a:gd name="connsiteX109" fmla="*/ 285979 w 547976"/>
                <a:gd name="connsiteY109" fmla="*/ 69285 h 86111"/>
                <a:gd name="connsiteX110" fmla="*/ 274086 w 547976"/>
                <a:gd name="connsiteY110" fmla="*/ 65114 h 86111"/>
                <a:gd name="connsiteX111" fmla="*/ 269684 w 547976"/>
                <a:gd name="connsiteY111" fmla="*/ 53916 h 86111"/>
                <a:gd name="connsiteX112" fmla="*/ 275206 w 547976"/>
                <a:gd name="connsiteY112" fmla="*/ 41482 h 86111"/>
                <a:gd name="connsiteX113" fmla="*/ 291617 w 547976"/>
                <a:gd name="connsiteY113" fmla="*/ 37312 h 86111"/>
                <a:gd name="connsiteX114" fmla="*/ 302816 w 547976"/>
                <a:gd name="connsiteY114" fmla="*/ 37312 h 86111"/>
                <a:gd name="connsiteX115" fmla="*/ 302816 w 547976"/>
                <a:gd name="connsiteY115" fmla="*/ 36540 h 86111"/>
                <a:gd name="connsiteX116" fmla="*/ 299186 w 547976"/>
                <a:gd name="connsiteY116" fmla="*/ 28044 h 86111"/>
                <a:gd name="connsiteX117" fmla="*/ 288991 w 547976"/>
                <a:gd name="connsiteY117" fmla="*/ 25033 h 86111"/>
                <a:gd name="connsiteX118" fmla="*/ 280882 w 547976"/>
                <a:gd name="connsiteY118" fmla="*/ 25998 h 86111"/>
                <a:gd name="connsiteX119" fmla="*/ 273236 w 547976"/>
                <a:gd name="connsiteY119" fmla="*/ 28971 h 86111"/>
                <a:gd name="connsiteX120" fmla="*/ 273236 w 547976"/>
                <a:gd name="connsiteY120" fmla="*/ 21635 h 86111"/>
                <a:gd name="connsiteX121" fmla="*/ 281770 w 547976"/>
                <a:gd name="connsiteY121" fmla="*/ 19086 h 86111"/>
                <a:gd name="connsiteX122" fmla="*/ 289841 w 547976"/>
                <a:gd name="connsiteY122" fmla="*/ 18236 h 86111"/>
                <a:gd name="connsiteX123" fmla="*/ 305557 w 547976"/>
                <a:gd name="connsiteY123" fmla="*/ 23719 h 86111"/>
                <a:gd name="connsiteX124" fmla="*/ 310770 w 547976"/>
                <a:gd name="connsiteY124" fmla="*/ 40324 h 86111"/>
                <a:gd name="connsiteX125" fmla="*/ 320838 w 547976"/>
                <a:gd name="connsiteY125" fmla="*/ 19395 h 86111"/>
                <a:gd name="connsiteX126" fmla="*/ 329333 w 547976"/>
                <a:gd name="connsiteY126" fmla="*/ 19395 h 86111"/>
                <a:gd name="connsiteX127" fmla="*/ 344547 w 547976"/>
                <a:gd name="connsiteY127" fmla="*/ 60249 h 86111"/>
                <a:gd name="connsiteX128" fmla="*/ 359761 w 547976"/>
                <a:gd name="connsiteY128" fmla="*/ 19395 h 86111"/>
                <a:gd name="connsiteX129" fmla="*/ 368179 w 547976"/>
                <a:gd name="connsiteY129" fmla="*/ 19395 h 86111"/>
                <a:gd name="connsiteX130" fmla="*/ 349953 w 547976"/>
                <a:gd name="connsiteY130" fmla="*/ 68049 h 86111"/>
                <a:gd name="connsiteX131" fmla="*/ 339141 w 547976"/>
                <a:gd name="connsiteY131" fmla="*/ 68049 h 86111"/>
                <a:gd name="connsiteX132" fmla="*/ 320838 w 547976"/>
                <a:gd name="connsiteY132" fmla="*/ 19395 h 86111"/>
                <a:gd name="connsiteX133" fmla="*/ 378641 w 547976"/>
                <a:gd name="connsiteY133" fmla="*/ 19395 h 86111"/>
                <a:gd name="connsiteX134" fmla="*/ 386596 w 547976"/>
                <a:gd name="connsiteY134" fmla="*/ 19395 h 86111"/>
                <a:gd name="connsiteX135" fmla="*/ 386596 w 547976"/>
                <a:gd name="connsiteY135" fmla="*/ 68049 h 86111"/>
                <a:gd name="connsiteX136" fmla="*/ 378641 w 547976"/>
                <a:gd name="connsiteY136" fmla="*/ 68049 h 86111"/>
                <a:gd name="connsiteX137" fmla="*/ 378641 w 547976"/>
                <a:gd name="connsiteY137" fmla="*/ 19395 h 86111"/>
                <a:gd name="connsiteX138" fmla="*/ 378641 w 547976"/>
                <a:gd name="connsiteY138" fmla="*/ 473 h 86111"/>
                <a:gd name="connsiteX139" fmla="*/ 386596 w 547976"/>
                <a:gd name="connsiteY139" fmla="*/ 473 h 86111"/>
                <a:gd name="connsiteX140" fmla="*/ 386596 w 547976"/>
                <a:gd name="connsiteY140" fmla="*/ 10591 h 86111"/>
                <a:gd name="connsiteX141" fmla="*/ 378641 w 547976"/>
                <a:gd name="connsiteY141" fmla="*/ 10591 h 86111"/>
                <a:gd name="connsiteX142" fmla="*/ 378641 w 547976"/>
                <a:gd name="connsiteY142" fmla="*/ 473 h 86111"/>
                <a:gd name="connsiteX143" fmla="*/ 443450 w 547976"/>
                <a:gd name="connsiteY143" fmla="*/ 38702 h 86111"/>
                <a:gd name="connsiteX144" fmla="*/ 443450 w 547976"/>
                <a:gd name="connsiteY144" fmla="*/ 68049 h 86111"/>
                <a:gd name="connsiteX145" fmla="*/ 435496 w 547976"/>
                <a:gd name="connsiteY145" fmla="*/ 68049 h 86111"/>
                <a:gd name="connsiteX146" fmla="*/ 435496 w 547976"/>
                <a:gd name="connsiteY146" fmla="*/ 38934 h 86111"/>
                <a:gd name="connsiteX147" fmla="*/ 432793 w 547976"/>
                <a:gd name="connsiteY147" fmla="*/ 28624 h 86111"/>
                <a:gd name="connsiteX148" fmla="*/ 424683 w 547976"/>
                <a:gd name="connsiteY148" fmla="*/ 25187 h 86111"/>
                <a:gd name="connsiteX149" fmla="*/ 414489 w 547976"/>
                <a:gd name="connsiteY149" fmla="*/ 29319 h 86111"/>
                <a:gd name="connsiteX150" fmla="*/ 410782 w 547976"/>
                <a:gd name="connsiteY150" fmla="*/ 40556 h 86111"/>
                <a:gd name="connsiteX151" fmla="*/ 410782 w 547976"/>
                <a:gd name="connsiteY151" fmla="*/ 68049 h 86111"/>
                <a:gd name="connsiteX152" fmla="*/ 402750 w 547976"/>
                <a:gd name="connsiteY152" fmla="*/ 68049 h 86111"/>
                <a:gd name="connsiteX153" fmla="*/ 402750 w 547976"/>
                <a:gd name="connsiteY153" fmla="*/ 19395 h 86111"/>
                <a:gd name="connsiteX154" fmla="*/ 410782 w 547976"/>
                <a:gd name="connsiteY154" fmla="*/ 19395 h 86111"/>
                <a:gd name="connsiteX155" fmla="*/ 410782 w 547976"/>
                <a:gd name="connsiteY155" fmla="*/ 26963 h 86111"/>
                <a:gd name="connsiteX156" fmla="*/ 417540 w 547976"/>
                <a:gd name="connsiteY156" fmla="*/ 20399 h 86111"/>
                <a:gd name="connsiteX157" fmla="*/ 426460 w 547976"/>
                <a:gd name="connsiteY157" fmla="*/ 18236 h 86111"/>
                <a:gd name="connsiteX158" fmla="*/ 439164 w 547976"/>
                <a:gd name="connsiteY158" fmla="*/ 23411 h 86111"/>
                <a:gd name="connsiteX159" fmla="*/ 443450 w 547976"/>
                <a:gd name="connsiteY159" fmla="*/ 38702 h 86111"/>
                <a:gd name="connsiteX160" fmla="*/ 490735 w 547976"/>
                <a:gd name="connsiteY160" fmla="*/ 43182 h 86111"/>
                <a:gd name="connsiteX161" fmla="*/ 487143 w 547976"/>
                <a:gd name="connsiteY161" fmla="*/ 29666 h 86111"/>
                <a:gd name="connsiteX162" fmla="*/ 477142 w 547976"/>
                <a:gd name="connsiteY162" fmla="*/ 24878 h 86111"/>
                <a:gd name="connsiteX163" fmla="*/ 467064 w 547976"/>
                <a:gd name="connsiteY163" fmla="*/ 29666 h 86111"/>
                <a:gd name="connsiteX164" fmla="*/ 463472 w 547976"/>
                <a:gd name="connsiteY164" fmla="*/ 43182 h 86111"/>
                <a:gd name="connsiteX165" fmla="*/ 467064 w 547976"/>
                <a:gd name="connsiteY165" fmla="*/ 56581 h 86111"/>
                <a:gd name="connsiteX166" fmla="*/ 477142 w 547976"/>
                <a:gd name="connsiteY166" fmla="*/ 61330 h 86111"/>
                <a:gd name="connsiteX167" fmla="*/ 487143 w 547976"/>
                <a:gd name="connsiteY167" fmla="*/ 56581 h 86111"/>
                <a:gd name="connsiteX168" fmla="*/ 490735 w 547976"/>
                <a:gd name="connsiteY168" fmla="*/ 43182 h 86111"/>
                <a:gd name="connsiteX169" fmla="*/ 498767 w 547976"/>
                <a:gd name="connsiteY169" fmla="*/ 62025 h 86111"/>
                <a:gd name="connsiteX170" fmla="*/ 493245 w 547976"/>
                <a:gd name="connsiteY170" fmla="*/ 80522 h 86111"/>
                <a:gd name="connsiteX171" fmla="*/ 476293 w 547976"/>
                <a:gd name="connsiteY171" fmla="*/ 86585 h 86111"/>
                <a:gd name="connsiteX172" fmla="*/ 468376 w 547976"/>
                <a:gd name="connsiteY172" fmla="*/ 85928 h 86111"/>
                <a:gd name="connsiteX173" fmla="*/ 461156 w 547976"/>
                <a:gd name="connsiteY173" fmla="*/ 83959 h 86111"/>
                <a:gd name="connsiteX174" fmla="*/ 461156 w 547976"/>
                <a:gd name="connsiteY174" fmla="*/ 76236 h 86111"/>
                <a:gd name="connsiteX175" fmla="*/ 468067 w 547976"/>
                <a:gd name="connsiteY175" fmla="*/ 79055 h 86111"/>
                <a:gd name="connsiteX176" fmla="*/ 475057 w 547976"/>
                <a:gd name="connsiteY176" fmla="*/ 79943 h 86111"/>
                <a:gd name="connsiteX177" fmla="*/ 486834 w 547976"/>
                <a:gd name="connsiteY177" fmla="*/ 75850 h 86111"/>
                <a:gd name="connsiteX178" fmla="*/ 490735 w 547976"/>
                <a:gd name="connsiteY178" fmla="*/ 63416 h 86111"/>
                <a:gd name="connsiteX179" fmla="*/ 490735 w 547976"/>
                <a:gd name="connsiteY179" fmla="*/ 59477 h 86111"/>
                <a:gd name="connsiteX180" fmla="*/ 484402 w 547976"/>
                <a:gd name="connsiteY180" fmla="*/ 65926 h 86111"/>
                <a:gd name="connsiteX181" fmla="*/ 475134 w 547976"/>
                <a:gd name="connsiteY181" fmla="*/ 68049 h 86111"/>
                <a:gd name="connsiteX182" fmla="*/ 460730 w 547976"/>
                <a:gd name="connsiteY182" fmla="*/ 61215 h 86111"/>
                <a:gd name="connsiteX183" fmla="*/ 455286 w 547976"/>
                <a:gd name="connsiteY183" fmla="*/ 43182 h 86111"/>
                <a:gd name="connsiteX184" fmla="*/ 460730 w 547976"/>
                <a:gd name="connsiteY184" fmla="*/ 25033 h 86111"/>
                <a:gd name="connsiteX185" fmla="*/ 475134 w 547976"/>
                <a:gd name="connsiteY185" fmla="*/ 18236 h 86111"/>
                <a:gd name="connsiteX186" fmla="*/ 484402 w 547976"/>
                <a:gd name="connsiteY186" fmla="*/ 20360 h 86111"/>
                <a:gd name="connsiteX187" fmla="*/ 490735 w 547976"/>
                <a:gd name="connsiteY187" fmla="*/ 26809 h 86111"/>
                <a:gd name="connsiteX188" fmla="*/ 490735 w 547976"/>
                <a:gd name="connsiteY188" fmla="*/ 19395 h 86111"/>
                <a:gd name="connsiteX189" fmla="*/ 498767 w 547976"/>
                <a:gd name="connsiteY189" fmla="*/ 19395 h 86111"/>
                <a:gd name="connsiteX190" fmla="*/ 498767 w 547976"/>
                <a:gd name="connsiteY190" fmla="*/ 62025 h 86111"/>
                <a:gd name="connsiteX191" fmla="*/ 545519 w 547976"/>
                <a:gd name="connsiteY191" fmla="*/ 20862 h 86111"/>
                <a:gd name="connsiteX192" fmla="*/ 545519 w 547976"/>
                <a:gd name="connsiteY192" fmla="*/ 28354 h 86111"/>
                <a:gd name="connsiteX193" fmla="*/ 538491 w 547976"/>
                <a:gd name="connsiteY193" fmla="*/ 25766 h 86111"/>
                <a:gd name="connsiteX194" fmla="*/ 530922 w 547976"/>
                <a:gd name="connsiteY194" fmla="*/ 24878 h 86111"/>
                <a:gd name="connsiteX195" fmla="*/ 522002 w 547976"/>
                <a:gd name="connsiteY195" fmla="*/ 26731 h 86111"/>
                <a:gd name="connsiteX196" fmla="*/ 519029 w 547976"/>
                <a:gd name="connsiteY196" fmla="*/ 32215 h 86111"/>
                <a:gd name="connsiteX197" fmla="*/ 521153 w 547976"/>
                <a:gd name="connsiteY197" fmla="*/ 36578 h 86111"/>
                <a:gd name="connsiteX198" fmla="*/ 529686 w 547976"/>
                <a:gd name="connsiteY198" fmla="*/ 39629 h 86111"/>
                <a:gd name="connsiteX199" fmla="*/ 532466 w 547976"/>
                <a:gd name="connsiteY199" fmla="*/ 40170 h 86111"/>
                <a:gd name="connsiteX200" fmla="*/ 544553 w 547976"/>
                <a:gd name="connsiteY200" fmla="*/ 45344 h 86111"/>
                <a:gd name="connsiteX201" fmla="*/ 548144 w 547976"/>
                <a:gd name="connsiteY201" fmla="*/ 54611 h 86111"/>
                <a:gd name="connsiteX202" fmla="*/ 542777 w 547976"/>
                <a:gd name="connsiteY202" fmla="*/ 65346 h 86111"/>
                <a:gd name="connsiteX203" fmla="*/ 528064 w 547976"/>
                <a:gd name="connsiteY203" fmla="*/ 69285 h 86111"/>
                <a:gd name="connsiteX204" fmla="*/ 519878 w 547976"/>
                <a:gd name="connsiteY204" fmla="*/ 68552 h 86111"/>
                <a:gd name="connsiteX205" fmla="*/ 510920 w 547976"/>
                <a:gd name="connsiteY205" fmla="*/ 66273 h 86111"/>
                <a:gd name="connsiteX206" fmla="*/ 510920 w 547976"/>
                <a:gd name="connsiteY206" fmla="*/ 58010 h 86111"/>
                <a:gd name="connsiteX207" fmla="*/ 519685 w 547976"/>
                <a:gd name="connsiteY207" fmla="*/ 61485 h 86111"/>
                <a:gd name="connsiteX208" fmla="*/ 528219 w 547976"/>
                <a:gd name="connsiteY208" fmla="*/ 62643 h 86111"/>
                <a:gd name="connsiteX209" fmla="*/ 536907 w 547976"/>
                <a:gd name="connsiteY209" fmla="*/ 60713 h 86111"/>
                <a:gd name="connsiteX210" fmla="*/ 539958 w 547976"/>
                <a:gd name="connsiteY210" fmla="*/ 55229 h 86111"/>
                <a:gd name="connsiteX211" fmla="*/ 537757 w 547976"/>
                <a:gd name="connsiteY211" fmla="*/ 50248 h 86111"/>
                <a:gd name="connsiteX212" fmla="*/ 528142 w 547976"/>
                <a:gd name="connsiteY212" fmla="*/ 46889 h 86111"/>
                <a:gd name="connsiteX213" fmla="*/ 525361 w 547976"/>
                <a:gd name="connsiteY213" fmla="*/ 46271 h 86111"/>
                <a:gd name="connsiteX214" fmla="*/ 514588 w 547976"/>
                <a:gd name="connsiteY214" fmla="*/ 41444 h 86111"/>
                <a:gd name="connsiteX215" fmla="*/ 511306 w 547976"/>
                <a:gd name="connsiteY215" fmla="*/ 32524 h 86111"/>
                <a:gd name="connsiteX216" fmla="*/ 516171 w 547976"/>
                <a:gd name="connsiteY216" fmla="*/ 21982 h 86111"/>
                <a:gd name="connsiteX217" fmla="*/ 529995 w 547976"/>
                <a:gd name="connsiteY217" fmla="*/ 18236 h 86111"/>
                <a:gd name="connsiteX218" fmla="*/ 538297 w 547976"/>
                <a:gd name="connsiteY218" fmla="*/ 18893 h 86111"/>
                <a:gd name="connsiteX219" fmla="*/ 545519 w 547976"/>
                <a:gd name="connsiteY219" fmla="*/ 20862 h 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47976" h="86111">
                  <a:moveTo>
                    <a:pt x="41949" y="5339"/>
                  </a:moveTo>
                  <a:lnTo>
                    <a:pt x="41949" y="13912"/>
                  </a:lnTo>
                  <a:cubicBezTo>
                    <a:pt x="38602" y="12316"/>
                    <a:pt x="35449" y="11118"/>
                    <a:pt x="32489" y="10320"/>
                  </a:cubicBezTo>
                  <a:cubicBezTo>
                    <a:pt x="29528" y="9522"/>
                    <a:pt x="26684" y="9123"/>
                    <a:pt x="23955" y="9123"/>
                  </a:cubicBezTo>
                  <a:cubicBezTo>
                    <a:pt x="19167" y="9123"/>
                    <a:pt x="15473" y="10050"/>
                    <a:pt x="12872" y="11903"/>
                  </a:cubicBezTo>
                  <a:cubicBezTo>
                    <a:pt x="10272" y="13757"/>
                    <a:pt x="8972" y="16409"/>
                    <a:pt x="8972" y="19858"/>
                  </a:cubicBezTo>
                  <a:cubicBezTo>
                    <a:pt x="8972" y="22690"/>
                    <a:pt x="9835" y="24839"/>
                    <a:pt x="11559" y="26307"/>
                  </a:cubicBezTo>
                  <a:cubicBezTo>
                    <a:pt x="13284" y="27774"/>
                    <a:pt x="16541" y="28971"/>
                    <a:pt x="21329" y="29898"/>
                  </a:cubicBezTo>
                  <a:lnTo>
                    <a:pt x="26658" y="30979"/>
                  </a:lnTo>
                  <a:cubicBezTo>
                    <a:pt x="33197" y="32215"/>
                    <a:pt x="38023" y="34403"/>
                    <a:pt x="41139" y="37544"/>
                  </a:cubicBezTo>
                  <a:cubicBezTo>
                    <a:pt x="44253" y="40684"/>
                    <a:pt x="45811" y="44880"/>
                    <a:pt x="45811" y="50132"/>
                  </a:cubicBezTo>
                  <a:cubicBezTo>
                    <a:pt x="45811" y="56413"/>
                    <a:pt x="43700" y="61176"/>
                    <a:pt x="39478" y="64420"/>
                  </a:cubicBezTo>
                  <a:cubicBezTo>
                    <a:pt x="35256" y="67663"/>
                    <a:pt x="29078" y="69285"/>
                    <a:pt x="20943" y="69285"/>
                  </a:cubicBezTo>
                  <a:cubicBezTo>
                    <a:pt x="17905" y="69285"/>
                    <a:pt x="14649" y="68938"/>
                    <a:pt x="11173" y="68243"/>
                  </a:cubicBezTo>
                  <a:cubicBezTo>
                    <a:pt x="7698" y="67547"/>
                    <a:pt x="4107" y="66531"/>
                    <a:pt x="400" y="65192"/>
                  </a:cubicBezTo>
                  <a:lnTo>
                    <a:pt x="400" y="56156"/>
                  </a:lnTo>
                  <a:cubicBezTo>
                    <a:pt x="4003" y="58164"/>
                    <a:pt x="7505" y="59670"/>
                    <a:pt x="10903" y="60674"/>
                  </a:cubicBezTo>
                  <a:cubicBezTo>
                    <a:pt x="14301" y="61678"/>
                    <a:pt x="17647" y="62180"/>
                    <a:pt x="20943" y="62180"/>
                  </a:cubicBezTo>
                  <a:cubicBezTo>
                    <a:pt x="25989" y="62180"/>
                    <a:pt x="29863" y="61202"/>
                    <a:pt x="32566" y="59246"/>
                  </a:cubicBezTo>
                  <a:cubicBezTo>
                    <a:pt x="35269" y="57289"/>
                    <a:pt x="36620" y="54483"/>
                    <a:pt x="36620" y="50827"/>
                  </a:cubicBezTo>
                  <a:cubicBezTo>
                    <a:pt x="36620" y="47635"/>
                    <a:pt x="35655" y="45138"/>
                    <a:pt x="33724" y="43336"/>
                  </a:cubicBezTo>
                  <a:cubicBezTo>
                    <a:pt x="31793" y="41534"/>
                    <a:pt x="28588" y="40195"/>
                    <a:pt x="24109" y="39320"/>
                  </a:cubicBezTo>
                  <a:lnTo>
                    <a:pt x="18780" y="38239"/>
                  </a:lnTo>
                  <a:cubicBezTo>
                    <a:pt x="12241" y="36951"/>
                    <a:pt x="7505" y="34918"/>
                    <a:pt x="4570" y="32138"/>
                  </a:cubicBezTo>
                  <a:cubicBezTo>
                    <a:pt x="1635" y="29358"/>
                    <a:pt x="168" y="25496"/>
                    <a:pt x="168" y="20553"/>
                  </a:cubicBezTo>
                  <a:cubicBezTo>
                    <a:pt x="168" y="14786"/>
                    <a:pt x="2189" y="10256"/>
                    <a:pt x="6231" y="6961"/>
                  </a:cubicBezTo>
                  <a:cubicBezTo>
                    <a:pt x="10272" y="3665"/>
                    <a:pt x="15846" y="2018"/>
                    <a:pt x="22951" y="2018"/>
                  </a:cubicBezTo>
                  <a:cubicBezTo>
                    <a:pt x="25989" y="2018"/>
                    <a:pt x="29078" y="2288"/>
                    <a:pt x="32218" y="2829"/>
                  </a:cubicBezTo>
                  <a:cubicBezTo>
                    <a:pt x="35359" y="3370"/>
                    <a:pt x="38602" y="4207"/>
                    <a:pt x="41949" y="5339"/>
                  </a:cubicBezTo>
                  <a:close/>
                  <a:moveTo>
                    <a:pt x="85149" y="9123"/>
                  </a:moveTo>
                  <a:cubicBezTo>
                    <a:pt x="78764" y="9123"/>
                    <a:pt x="73706" y="11504"/>
                    <a:pt x="69973" y="16267"/>
                  </a:cubicBezTo>
                  <a:cubicBezTo>
                    <a:pt x="66241" y="21030"/>
                    <a:pt x="64374" y="27504"/>
                    <a:pt x="64374" y="35690"/>
                  </a:cubicBezTo>
                  <a:cubicBezTo>
                    <a:pt x="64374" y="43877"/>
                    <a:pt x="66241" y="50338"/>
                    <a:pt x="69973" y="55075"/>
                  </a:cubicBezTo>
                  <a:cubicBezTo>
                    <a:pt x="73706" y="59812"/>
                    <a:pt x="78764" y="62180"/>
                    <a:pt x="85149" y="62180"/>
                  </a:cubicBezTo>
                  <a:cubicBezTo>
                    <a:pt x="91533" y="62180"/>
                    <a:pt x="96579" y="59812"/>
                    <a:pt x="100286" y="55075"/>
                  </a:cubicBezTo>
                  <a:cubicBezTo>
                    <a:pt x="103993" y="50338"/>
                    <a:pt x="105846" y="43877"/>
                    <a:pt x="105846" y="35690"/>
                  </a:cubicBezTo>
                  <a:cubicBezTo>
                    <a:pt x="105846" y="27504"/>
                    <a:pt x="103993" y="21030"/>
                    <a:pt x="100286" y="16267"/>
                  </a:cubicBezTo>
                  <a:cubicBezTo>
                    <a:pt x="96579" y="11504"/>
                    <a:pt x="91533" y="9123"/>
                    <a:pt x="85149" y="9123"/>
                  </a:cubicBezTo>
                  <a:close/>
                  <a:moveTo>
                    <a:pt x="85149" y="2018"/>
                  </a:moveTo>
                  <a:cubicBezTo>
                    <a:pt x="94262" y="2018"/>
                    <a:pt x="101534" y="5069"/>
                    <a:pt x="106966" y="11170"/>
                  </a:cubicBezTo>
                  <a:cubicBezTo>
                    <a:pt x="112398" y="17271"/>
                    <a:pt x="115114" y="25444"/>
                    <a:pt x="115114" y="35690"/>
                  </a:cubicBezTo>
                  <a:cubicBezTo>
                    <a:pt x="115114" y="45885"/>
                    <a:pt x="112398" y="54032"/>
                    <a:pt x="106966" y="60133"/>
                  </a:cubicBezTo>
                  <a:cubicBezTo>
                    <a:pt x="101534" y="66235"/>
                    <a:pt x="94262" y="69285"/>
                    <a:pt x="85149" y="69285"/>
                  </a:cubicBezTo>
                  <a:cubicBezTo>
                    <a:pt x="76036" y="69285"/>
                    <a:pt x="68750" y="66247"/>
                    <a:pt x="63293" y="60172"/>
                  </a:cubicBezTo>
                  <a:cubicBezTo>
                    <a:pt x="57835" y="54097"/>
                    <a:pt x="55107" y="45936"/>
                    <a:pt x="55107" y="35690"/>
                  </a:cubicBezTo>
                  <a:cubicBezTo>
                    <a:pt x="55107" y="25444"/>
                    <a:pt x="57835" y="17271"/>
                    <a:pt x="63293" y="11170"/>
                  </a:cubicBezTo>
                  <a:cubicBezTo>
                    <a:pt x="68750" y="5069"/>
                    <a:pt x="76036" y="2018"/>
                    <a:pt x="85149" y="2018"/>
                  </a:cubicBezTo>
                  <a:close/>
                  <a:moveTo>
                    <a:pt x="176568" y="8196"/>
                  </a:moveTo>
                  <a:lnTo>
                    <a:pt x="176568" y="17464"/>
                  </a:lnTo>
                  <a:cubicBezTo>
                    <a:pt x="173633" y="14684"/>
                    <a:pt x="170493" y="12612"/>
                    <a:pt x="167146" y="11247"/>
                  </a:cubicBezTo>
                  <a:cubicBezTo>
                    <a:pt x="163799" y="9883"/>
                    <a:pt x="160247" y="9201"/>
                    <a:pt x="156488" y="9201"/>
                  </a:cubicBezTo>
                  <a:cubicBezTo>
                    <a:pt x="149074" y="9201"/>
                    <a:pt x="143398" y="11466"/>
                    <a:pt x="139459" y="15997"/>
                  </a:cubicBezTo>
                  <a:cubicBezTo>
                    <a:pt x="135520" y="20528"/>
                    <a:pt x="133551" y="27092"/>
                    <a:pt x="133551" y="35690"/>
                  </a:cubicBezTo>
                  <a:cubicBezTo>
                    <a:pt x="133551" y="44237"/>
                    <a:pt x="135520" y="50776"/>
                    <a:pt x="139459" y="55307"/>
                  </a:cubicBezTo>
                  <a:cubicBezTo>
                    <a:pt x="143398" y="59838"/>
                    <a:pt x="149074" y="62103"/>
                    <a:pt x="156488" y="62103"/>
                  </a:cubicBezTo>
                  <a:cubicBezTo>
                    <a:pt x="160247" y="62103"/>
                    <a:pt x="163799" y="61421"/>
                    <a:pt x="167146" y="60056"/>
                  </a:cubicBezTo>
                  <a:cubicBezTo>
                    <a:pt x="170493" y="58692"/>
                    <a:pt x="173633" y="56645"/>
                    <a:pt x="176568" y="53916"/>
                  </a:cubicBezTo>
                  <a:lnTo>
                    <a:pt x="176568" y="63030"/>
                  </a:lnTo>
                  <a:cubicBezTo>
                    <a:pt x="173479" y="65141"/>
                    <a:pt x="170222" y="66711"/>
                    <a:pt x="166798" y="67741"/>
                  </a:cubicBezTo>
                  <a:cubicBezTo>
                    <a:pt x="163375" y="68770"/>
                    <a:pt x="159757" y="69285"/>
                    <a:pt x="155948" y="69285"/>
                  </a:cubicBezTo>
                  <a:cubicBezTo>
                    <a:pt x="146114" y="69285"/>
                    <a:pt x="138378" y="66286"/>
                    <a:pt x="132740" y="60288"/>
                  </a:cubicBezTo>
                  <a:cubicBezTo>
                    <a:pt x="127102" y="54290"/>
                    <a:pt x="124283" y="46091"/>
                    <a:pt x="124283" y="35690"/>
                  </a:cubicBezTo>
                  <a:cubicBezTo>
                    <a:pt x="124283" y="25238"/>
                    <a:pt x="127102" y="17013"/>
                    <a:pt x="132740" y="11015"/>
                  </a:cubicBezTo>
                  <a:cubicBezTo>
                    <a:pt x="138378" y="5017"/>
                    <a:pt x="146114" y="2018"/>
                    <a:pt x="155948" y="2018"/>
                  </a:cubicBezTo>
                  <a:cubicBezTo>
                    <a:pt x="159809" y="2018"/>
                    <a:pt x="163452" y="2533"/>
                    <a:pt x="166875" y="3563"/>
                  </a:cubicBezTo>
                  <a:cubicBezTo>
                    <a:pt x="170299" y="4592"/>
                    <a:pt x="173530" y="6137"/>
                    <a:pt x="176568" y="8196"/>
                  </a:cubicBezTo>
                  <a:close/>
                  <a:moveTo>
                    <a:pt x="256218" y="5339"/>
                  </a:moveTo>
                  <a:lnTo>
                    <a:pt x="256218" y="13912"/>
                  </a:lnTo>
                  <a:cubicBezTo>
                    <a:pt x="252871" y="12316"/>
                    <a:pt x="249718" y="11118"/>
                    <a:pt x="246757" y="10320"/>
                  </a:cubicBezTo>
                  <a:cubicBezTo>
                    <a:pt x="243797" y="9522"/>
                    <a:pt x="240952" y="9123"/>
                    <a:pt x="238223" y="9123"/>
                  </a:cubicBezTo>
                  <a:cubicBezTo>
                    <a:pt x="233435" y="9123"/>
                    <a:pt x="229741" y="10050"/>
                    <a:pt x="227141" y="11903"/>
                  </a:cubicBezTo>
                  <a:cubicBezTo>
                    <a:pt x="224541" y="13757"/>
                    <a:pt x="223241" y="16409"/>
                    <a:pt x="223241" y="19858"/>
                  </a:cubicBezTo>
                  <a:cubicBezTo>
                    <a:pt x="223241" y="22690"/>
                    <a:pt x="224103" y="24839"/>
                    <a:pt x="225828" y="26307"/>
                  </a:cubicBezTo>
                  <a:cubicBezTo>
                    <a:pt x="227553" y="27774"/>
                    <a:pt x="230809" y="28971"/>
                    <a:pt x="235597" y="29898"/>
                  </a:cubicBezTo>
                  <a:lnTo>
                    <a:pt x="240927" y="30979"/>
                  </a:lnTo>
                  <a:cubicBezTo>
                    <a:pt x="247465" y="32215"/>
                    <a:pt x="252292" y="34403"/>
                    <a:pt x="255407" y="37544"/>
                  </a:cubicBezTo>
                  <a:cubicBezTo>
                    <a:pt x="258522" y="40684"/>
                    <a:pt x="260079" y="44880"/>
                    <a:pt x="260079" y="50132"/>
                  </a:cubicBezTo>
                  <a:cubicBezTo>
                    <a:pt x="260079" y="56413"/>
                    <a:pt x="257968" y="61176"/>
                    <a:pt x="253746" y="64420"/>
                  </a:cubicBezTo>
                  <a:cubicBezTo>
                    <a:pt x="249525" y="67663"/>
                    <a:pt x="243346" y="69285"/>
                    <a:pt x="235211" y="69285"/>
                  </a:cubicBezTo>
                  <a:cubicBezTo>
                    <a:pt x="232173" y="69285"/>
                    <a:pt x="228917" y="68938"/>
                    <a:pt x="225442" y="68243"/>
                  </a:cubicBezTo>
                  <a:cubicBezTo>
                    <a:pt x="221966" y="67547"/>
                    <a:pt x="218375" y="66531"/>
                    <a:pt x="214668" y="65192"/>
                  </a:cubicBezTo>
                  <a:lnTo>
                    <a:pt x="214668" y="56156"/>
                  </a:lnTo>
                  <a:cubicBezTo>
                    <a:pt x="218272" y="58164"/>
                    <a:pt x="221774" y="59670"/>
                    <a:pt x="225172" y="60674"/>
                  </a:cubicBezTo>
                  <a:cubicBezTo>
                    <a:pt x="228570" y="61678"/>
                    <a:pt x="231916" y="62180"/>
                    <a:pt x="235211" y="62180"/>
                  </a:cubicBezTo>
                  <a:cubicBezTo>
                    <a:pt x="240257" y="62180"/>
                    <a:pt x="244132" y="61202"/>
                    <a:pt x="246835" y="59246"/>
                  </a:cubicBezTo>
                  <a:cubicBezTo>
                    <a:pt x="249538" y="57289"/>
                    <a:pt x="250889" y="54483"/>
                    <a:pt x="250889" y="50827"/>
                  </a:cubicBezTo>
                  <a:cubicBezTo>
                    <a:pt x="250889" y="47635"/>
                    <a:pt x="249924" y="45138"/>
                    <a:pt x="247993" y="43336"/>
                  </a:cubicBezTo>
                  <a:cubicBezTo>
                    <a:pt x="246062" y="41534"/>
                    <a:pt x="242857" y="40195"/>
                    <a:pt x="238378" y="39320"/>
                  </a:cubicBezTo>
                  <a:lnTo>
                    <a:pt x="233049" y="38239"/>
                  </a:lnTo>
                  <a:cubicBezTo>
                    <a:pt x="226510" y="36951"/>
                    <a:pt x="221773" y="34918"/>
                    <a:pt x="218839" y="32138"/>
                  </a:cubicBezTo>
                  <a:cubicBezTo>
                    <a:pt x="215904" y="29358"/>
                    <a:pt x="214437" y="25496"/>
                    <a:pt x="214437" y="20553"/>
                  </a:cubicBezTo>
                  <a:cubicBezTo>
                    <a:pt x="214437" y="14786"/>
                    <a:pt x="216457" y="10256"/>
                    <a:pt x="220499" y="6961"/>
                  </a:cubicBezTo>
                  <a:cubicBezTo>
                    <a:pt x="224541" y="3665"/>
                    <a:pt x="230114" y="2018"/>
                    <a:pt x="237219" y="2018"/>
                  </a:cubicBezTo>
                  <a:cubicBezTo>
                    <a:pt x="240257" y="2018"/>
                    <a:pt x="243346" y="2288"/>
                    <a:pt x="246487" y="2829"/>
                  </a:cubicBezTo>
                  <a:cubicBezTo>
                    <a:pt x="249628" y="3370"/>
                    <a:pt x="252871" y="4207"/>
                    <a:pt x="256218" y="5339"/>
                  </a:cubicBezTo>
                  <a:close/>
                  <a:moveTo>
                    <a:pt x="294861" y="43568"/>
                  </a:moveTo>
                  <a:cubicBezTo>
                    <a:pt x="288373" y="43568"/>
                    <a:pt x="283894" y="44314"/>
                    <a:pt x="281423" y="45807"/>
                  </a:cubicBezTo>
                  <a:cubicBezTo>
                    <a:pt x="278951" y="47300"/>
                    <a:pt x="277716" y="49823"/>
                    <a:pt x="277716" y="53376"/>
                  </a:cubicBezTo>
                  <a:cubicBezTo>
                    <a:pt x="277716" y="56207"/>
                    <a:pt x="278642" y="58460"/>
                    <a:pt x="280496" y="60133"/>
                  </a:cubicBezTo>
                  <a:cubicBezTo>
                    <a:pt x="282349" y="61806"/>
                    <a:pt x="284898" y="62643"/>
                    <a:pt x="288142" y="62643"/>
                  </a:cubicBezTo>
                  <a:cubicBezTo>
                    <a:pt x="292570" y="62643"/>
                    <a:pt x="296122" y="61073"/>
                    <a:pt x="298800" y="57932"/>
                  </a:cubicBezTo>
                  <a:cubicBezTo>
                    <a:pt x="301477" y="54792"/>
                    <a:pt x="302816" y="50595"/>
                    <a:pt x="302816" y="45344"/>
                  </a:cubicBezTo>
                  <a:lnTo>
                    <a:pt x="302816" y="43568"/>
                  </a:lnTo>
                  <a:lnTo>
                    <a:pt x="294861" y="43568"/>
                  </a:lnTo>
                  <a:close/>
                  <a:moveTo>
                    <a:pt x="310770" y="40324"/>
                  </a:moveTo>
                  <a:lnTo>
                    <a:pt x="310770" y="68049"/>
                  </a:lnTo>
                  <a:lnTo>
                    <a:pt x="302816" y="68049"/>
                  </a:lnTo>
                  <a:lnTo>
                    <a:pt x="302816" y="60635"/>
                  </a:lnTo>
                  <a:cubicBezTo>
                    <a:pt x="300962" y="63621"/>
                    <a:pt x="298684" y="65810"/>
                    <a:pt x="295980" y="67200"/>
                  </a:cubicBezTo>
                  <a:cubicBezTo>
                    <a:pt x="293277" y="68590"/>
                    <a:pt x="289944" y="69285"/>
                    <a:pt x="285979" y="69285"/>
                  </a:cubicBezTo>
                  <a:cubicBezTo>
                    <a:pt x="280985" y="69285"/>
                    <a:pt x="277021" y="67895"/>
                    <a:pt x="274086" y="65114"/>
                  </a:cubicBezTo>
                  <a:cubicBezTo>
                    <a:pt x="271151" y="62334"/>
                    <a:pt x="269684" y="58602"/>
                    <a:pt x="269684" y="53916"/>
                  </a:cubicBezTo>
                  <a:cubicBezTo>
                    <a:pt x="269684" y="48408"/>
                    <a:pt x="271524" y="44263"/>
                    <a:pt x="275206" y="41482"/>
                  </a:cubicBezTo>
                  <a:cubicBezTo>
                    <a:pt x="278887" y="38702"/>
                    <a:pt x="284357" y="37312"/>
                    <a:pt x="291617" y="37312"/>
                  </a:cubicBezTo>
                  <a:lnTo>
                    <a:pt x="302816" y="37312"/>
                  </a:lnTo>
                  <a:lnTo>
                    <a:pt x="302816" y="36540"/>
                  </a:lnTo>
                  <a:cubicBezTo>
                    <a:pt x="302816" y="32884"/>
                    <a:pt x="301606" y="30052"/>
                    <a:pt x="299186" y="28044"/>
                  </a:cubicBezTo>
                  <a:cubicBezTo>
                    <a:pt x="296766" y="26037"/>
                    <a:pt x="293368" y="25033"/>
                    <a:pt x="288991" y="25033"/>
                  </a:cubicBezTo>
                  <a:cubicBezTo>
                    <a:pt x="286211" y="25033"/>
                    <a:pt x="283508" y="25354"/>
                    <a:pt x="280882" y="25998"/>
                  </a:cubicBezTo>
                  <a:cubicBezTo>
                    <a:pt x="278256" y="26641"/>
                    <a:pt x="275708" y="27633"/>
                    <a:pt x="273236" y="28971"/>
                  </a:cubicBezTo>
                  <a:lnTo>
                    <a:pt x="273236" y="21635"/>
                  </a:lnTo>
                  <a:cubicBezTo>
                    <a:pt x="276171" y="20502"/>
                    <a:pt x="279016" y="19652"/>
                    <a:pt x="281770" y="19086"/>
                  </a:cubicBezTo>
                  <a:cubicBezTo>
                    <a:pt x="284525" y="18520"/>
                    <a:pt x="287215" y="18236"/>
                    <a:pt x="289841" y="18236"/>
                  </a:cubicBezTo>
                  <a:cubicBezTo>
                    <a:pt x="296843" y="18236"/>
                    <a:pt x="302082" y="20064"/>
                    <a:pt x="305557" y="23719"/>
                  </a:cubicBezTo>
                  <a:cubicBezTo>
                    <a:pt x="309032" y="27375"/>
                    <a:pt x="310770" y="32910"/>
                    <a:pt x="310770" y="40324"/>
                  </a:cubicBezTo>
                  <a:close/>
                  <a:moveTo>
                    <a:pt x="320838" y="19395"/>
                  </a:moveTo>
                  <a:lnTo>
                    <a:pt x="329333" y="19395"/>
                  </a:lnTo>
                  <a:lnTo>
                    <a:pt x="344547" y="60249"/>
                  </a:lnTo>
                  <a:lnTo>
                    <a:pt x="359761" y="19395"/>
                  </a:lnTo>
                  <a:lnTo>
                    <a:pt x="368179" y="19395"/>
                  </a:lnTo>
                  <a:lnTo>
                    <a:pt x="349953" y="68049"/>
                  </a:lnTo>
                  <a:lnTo>
                    <a:pt x="339141" y="68049"/>
                  </a:lnTo>
                  <a:lnTo>
                    <a:pt x="320838" y="19395"/>
                  </a:lnTo>
                  <a:close/>
                  <a:moveTo>
                    <a:pt x="378641" y="19395"/>
                  </a:moveTo>
                  <a:lnTo>
                    <a:pt x="386596" y="19395"/>
                  </a:lnTo>
                  <a:lnTo>
                    <a:pt x="386596" y="68049"/>
                  </a:lnTo>
                  <a:lnTo>
                    <a:pt x="378641" y="68049"/>
                  </a:lnTo>
                  <a:lnTo>
                    <a:pt x="378641" y="19395"/>
                  </a:lnTo>
                  <a:close/>
                  <a:moveTo>
                    <a:pt x="378641" y="473"/>
                  </a:moveTo>
                  <a:lnTo>
                    <a:pt x="386596" y="473"/>
                  </a:lnTo>
                  <a:lnTo>
                    <a:pt x="386596" y="10591"/>
                  </a:lnTo>
                  <a:lnTo>
                    <a:pt x="378641" y="10591"/>
                  </a:lnTo>
                  <a:lnTo>
                    <a:pt x="378641" y="473"/>
                  </a:lnTo>
                  <a:close/>
                  <a:moveTo>
                    <a:pt x="443450" y="38702"/>
                  </a:moveTo>
                  <a:lnTo>
                    <a:pt x="443450" y="68049"/>
                  </a:lnTo>
                  <a:lnTo>
                    <a:pt x="435496" y="68049"/>
                  </a:lnTo>
                  <a:lnTo>
                    <a:pt x="435496" y="38934"/>
                  </a:lnTo>
                  <a:cubicBezTo>
                    <a:pt x="435496" y="34352"/>
                    <a:pt x="434594" y="30915"/>
                    <a:pt x="432793" y="28624"/>
                  </a:cubicBezTo>
                  <a:cubicBezTo>
                    <a:pt x="430991" y="26333"/>
                    <a:pt x="428288" y="25187"/>
                    <a:pt x="424683" y="25187"/>
                  </a:cubicBezTo>
                  <a:cubicBezTo>
                    <a:pt x="420358" y="25187"/>
                    <a:pt x="416960" y="26564"/>
                    <a:pt x="414489" y="29319"/>
                  </a:cubicBezTo>
                  <a:cubicBezTo>
                    <a:pt x="412018" y="32074"/>
                    <a:pt x="410782" y="35819"/>
                    <a:pt x="410782" y="40556"/>
                  </a:cubicBezTo>
                  <a:lnTo>
                    <a:pt x="410782" y="68049"/>
                  </a:lnTo>
                  <a:lnTo>
                    <a:pt x="402750" y="68049"/>
                  </a:lnTo>
                  <a:lnTo>
                    <a:pt x="402750" y="19395"/>
                  </a:lnTo>
                  <a:lnTo>
                    <a:pt x="410782" y="19395"/>
                  </a:lnTo>
                  <a:lnTo>
                    <a:pt x="410782" y="26963"/>
                  </a:lnTo>
                  <a:cubicBezTo>
                    <a:pt x="412687" y="24029"/>
                    <a:pt x="414940" y="21841"/>
                    <a:pt x="417540" y="20399"/>
                  </a:cubicBezTo>
                  <a:cubicBezTo>
                    <a:pt x="420140" y="18957"/>
                    <a:pt x="423113" y="18236"/>
                    <a:pt x="426460" y="18236"/>
                  </a:cubicBezTo>
                  <a:cubicBezTo>
                    <a:pt x="432072" y="18236"/>
                    <a:pt x="436307" y="19961"/>
                    <a:pt x="439164" y="23411"/>
                  </a:cubicBezTo>
                  <a:cubicBezTo>
                    <a:pt x="442021" y="26860"/>
                    <a:pt x="443450" y="31957"/>
                    <a:pt x="443450" y="38702"/>
                  </a:cubicBezTo>
                  <a:close/>
                  <a:moveTo>
                    <a:pt x="490735" y="43182"/>
                  </a:moveTo>
                  <a:cubicBezTo>
                    <a:pt x="490735" y="37364"/>
                    <a:pt x="489538" y="32858"/>
                    <a:pt x="487143" y="29666"/>
                  </a:cubicBezTo>
                  <a:cubicBezTo>
                    <a:pt x="484749" y="26474"/>
                    <a:pt x="481415" y="24878"/>
                    <a:pt x="477142" y="24878"/>
                  </a:cubicBezTo>
                  <a:cubicBezTo>
                    <a:pt x="472817" y="24878"/>
                    <a:pt x="469458" y="26474"/>
                    <a:pt x="467064" y="29666"/>
                  </a:cubicBezTo>
                  <a:cubicBezTo>
                    <a:pt x="464669" y="32858"/>
                    <a:pt x="463472" y="37364"/>
                    <a:pt x="463472" y="43182"/>
                  </a:cubicBezTo>
                  <a:cubicBezTo>
                    <a:pt x="463472" y="48948"/>
                    <a:pt x="464669" y="53415"/>
                    <a:pt x="467064" y="56581"/>
                  </a:cubicBezTo>
                  <a:cubicBezTo>
                    <a:pt x="469458" y="59747"/>
                    <a:pt x="472817" y="61330"/>
                    <a:pt x="477142" y="61330"/>
                  </a:cubicBezTo>
                  <a:cubicBezTo>
                    <a:pt x="481415" y="61330"/>
                    <a:pt x="484749" y="59747"/>
                    <a:pt x="487143" y="56581"/>
                  </a:cubicBezTo>
                  <a:cubicBezTo>
                    <a:pt x="489538" y="53415"/>
                    <a:pt x="490735" y="48948"/>
                    <a:pt x="490735" y="43182"/>
                  </a:cubicBezTo>
                  <a:close/>
                  <a:moveTo>
                    <a:pt x="498767" y="62025"/>
                  </a:moveTo>
                  <a:cubicBezTo>
                    <a:pt x="498767" y="70315"/>
                    <a:pt x="496926" y="76480"/>
                    <a:pt x="493245" y="80522"/>
                  </a:cubicBezTo>
                  <a:cubicBezTo>
                    <a:pt x="489563" y="84564"/>
                    <a:pt x="483913" y="86585"/>
                    <a:pt x="476293" y="86585"/>
                  </a:cubicBezTo>
                  <a:cubicBezTo>
                    <a:pt x="473512" y="86585"/>
                    <a:pt x="470873" y="86366"/>
                    <a:pt x="468376" y="85928"/>
                  </a:cubicBezTo>
                  <a:cubicBezTo>
                    <a:pt x="465879" y="85491"/>
                    <a:pt x="463472" y="84834"/>
                    <a:pt x="461156" y="83959"/>
                  </a:cubicBezTo>
                  <a:lnTo>
                    <a:pt x="461156" y="76236"/>
                  </a:lnTo>
                  <a:cubicBezTo>
                    <a:pt x="463472" y="77523"/>
                    <a:pt x="465776" y="78463"/>
                    <a:pt x="468067" y="79055"/>
                  </a:cubicBezTo>
                  <a:cubicBezTo>
                    <a:pt x="470358" y="79647"/>
                    <a:pt x="472688" y="79943"/>
                    <a:pt x="475057" y="79943"/>
                  </a:cubicBezTo>
                  <a:cubicBezTo>
                    <a:pt x="480309" y="79943"/>
                    <a:pt x="484234" y="78578"/>
                    <a:pt x="486834" y="75850"/>
                  </a:cubicBezTo>
                  <a:cubicBezTo>
                    <a:pt x="489435" y="73121"/>
                    <a:pt x="490735" y="68976"/>
                    <a:pt x="490735" y="63416"/>
                  </a:cubicBezTo>
                  <a:lnTo>
                    <a:pt x="490735" y="59477"/>
                  </a:lnTo>
                  <a:cubicBezTo>
                    <a:pt x="489087" y="62360"/>
                    <a:pt x="486976" y="64510"/>
                    <a:pt x="484402" y="65926"/>
                  </a:cubicBezTo>
                  <a:cubicBezTo>
                    <a:pt x="481827" y="67342"/>
                    <a:pt x="478738" y="68049"/>
                    <a:pt x="475134" y="68049"/>
                  </a:cubicBezTo>
                  <a:cubicBezTo>
                    <a:pt x="469162" y="68049"/>
                    <a:pt x="464360" y="65771"/>
                    <a:pt x="460730" y="61215"/>
                  </a:cubicBezTo>
                  <a:cubicBezTo>
                    <a:pt x="457101" y="56658"/>
                    <a:pt x="455286" y="50647"/>
                    <a:pt x="455286" y="43182"/>
                  </a:cubicBezTo>
                  <a:cubicBezTo>
                    <a:pt x="455286" y="35613"/>
                    <a:pt x="457101" y="29564"/>
                    <a:pt x="460730" y="25033"/>
                  </a:cubicBezTo>
                  <a:cubicBezTo>
                    <a:pt x="464360" y="20502"/>
                    <a:pt x="469162" y="18236"/>
                    <a:pt x="475134" y="18236"/>
                  </a:cubicBezTo>
                  <a:cubicBezTo>
                    <a:pt x="478738" y="18236"/>
                    <a:pt x="481827" y="18944"/>
                    <a:pt x="484402" y="20360"/>
                  </a:cubicBezTo>
                  <a:cubicBezTo>
                    <a:pt x="486976" y="21776"/>
                    <a:pt x="489087" y="23925"/>
                    <a:pt x="490735" y="26809"/>
                  </a:cubicBezTo>
                  <a:lnTo>
                    <a:pt x="490735" y="19395"/>
                  </a:lnTo>
                  <a:lnTo>
                    <a:pt x="498767" y="19395"/>
                  </a:lnTo>
                  <a:lnTo>
                    <a:pt x="498767" y="62025"/>
                  </a:lnTo>
                  <a:close/>
                  <a:moveTo>
                    <a:pt x="545519" y="20862"/>
                  </a:moveTo>
                  <a:lnTo>
                    <a:pt x="545519" y="28354"/>
                  </a:lnTo>
                  <a:cubicBezTo>
                    <a:pt x="543253" y="27221"/>
                    <a:pt x="540911" y="26358"/>
                    <a:pt x="538491" y="25766"/>
                  </a:cubicBezTo>
                  <a:cubicBezTo>
                    <a:pt x="536071" y="25174"/>
                    <a:pt x="533548" y="24878"/>
                    <a:pt x="530922" y="24878"/>
                  </a:cubicBezTo>
                  <a:cubicBezTo>
                    <a:pt x="526957" y="24878"/>
                    <a:pt x="523984" y="25496"/>
                    <a:pt x="522002" y="26731"/>
                  </a:cubicBezTo>
                  <a:cubicBezTo>
                    <a:pt x="520020" y="27967"/>
                    <a:pt x="519029" y="29795"/>
                    <a:pt x="519029" y="32215"/>
                  </a:cubicBezTo>
                  <a:cubicBezTo>
                    <a:pt x="519029" y="34068"/>
                    <a:pt x="519736" y="35523"/>
                    <a:pt x="521153" y="36578"/>
                  </a:cubicBezTo>
                  <a:cubicBezTo>
                    <a:pt x="522569" y="37634"/>
                    <a:pt x="525413" y="38651"/>
                    <a:pt x="529686" y="39629"/>
                  </a:cubicBezTo>
                  <a:lnTo>
                    <a:pt x="532466" y="40170"/>
                  </a:lnTo>
                  <a:cubicBezTo>
                    <a:pt x="538130" y="41405"/>
                    <a:pt x="542159" y="43130"/>
                    <a:pt x="544553" y="45344"/>
                  </a:cubicBezTo>
                  <a:cubicBezTo>
                    <a:pt x="546947" y="47558"/>
                    <a:pt x="548144" y="50647"/>
                    <a:pt x="548144" y="54611"/>
                  </a:cubicBezTo>
                  <a:cubicBezTo>
                    <a:pt x="548144" y="59142"/>
                    <a:pt x="546355" y="62720"/>
                    <a:pt x="542777" y="65346"/>
                  </a:cubicBezTo>
                  <a:cubicBezTo>
                    <a:pt x="539198" y="67972"/>
                    <a:pt x="534294" y="69285"/>
                    <a:pt x="528064" y="69285"/>
                  </a:cubicBezTo>
                  <a:cubicBezTo>
                    <a:pt x="525438" y="69285"/>
                    <a:pt x="522710" y="69041"/>
                    <a:pt x="519878" y="68552"/>
                  </a:cubicBezTo>
                  <a:cubicBezTo>
                    <a:pt x="517047" y="68062"/>
                    <a:pt x="514060" y="67303"/>
                    <a:pt x="510920" y="66273"/>
                  </a:cubicBezTo>
                  <a:lnTo>
                    <a:pt x="510920" y="58010"/>
                  </a:lnTo>
                  <a:cubicBezTo>
                    <a:pt x="513906" y="59554"/>
                    <a:pt x="516828" y="60713"/>
                    <a:pt x="519685" y="61485"/>
                  </a:cubicBezTo>
                  <a:cubicBezTo>
                    <a:pt x="522542" y="62257"/>
                    <a:pt x="525387" y="62643"/>
                    <a:pt x="528219" y="62643"/>
                  </a:cubicBezTo>
                  <a:cubicBezTo>
                    <a:pt x="531978" y="62643"/>
                    <a:pt x="534874" y="62000"/>
                    <a:pt x="536907" y="60713"/>
                  </a:cubicBezTo>
                  <a:cubicBezTo>
                    <a:pt x="538941" y="59425"/>
                    <a:pt x="539958" y="57598"/>
                    <a:pt x="539958" y="55229"/>
                  </a:cubicBezTo>
                  <a:cubicBezTo>
                    <a:pt x="539958" y="53067"/>
                    <a:pt x="539224" y="51406"/>
                    <a:pt x="537757" y="50248"/>
                  </a:cubicBezTo>
                  <a:cubicBezTo>
                    <a:pt x="536289" y="49090"/>
                    <a:pt x="533084" y="47970"/>
                    <a:pt x="528142" y="46889"/>
                  </a:cubicBezTo>
                  <a:lnTo>
                    <a:pt x="525361" y="46271"/>
                  </a:lnTo>
                  <a:cubicBezTo>
                    <a:pt x="520367" y="45189"/>
                    <a:pt x="516776" y="43580"/>
                    <a:pt x="514588" y="41444"/>
                  </a:cubicBezTo>
                  <a:cubicBezTo>
                    <a:pt x="512400" y="39307"/>
                    <a:pt x="511306" y="36334"/>
                    <a:pt x="511306" y="32524"/>
                  </a:cubicBezTo>
                  <a:cubicBezTo>
                    <a:pt x="511306" y="27993"/>
                    <a:pt x="512927" y="24479"/>
                    <a:pt x="516171" y="21982"/>
                  </a:cubicBezTo>
                  <a:cubicBezTo>
                    <a:pt x="519415" y="19485"/>
                    <a:pt x="524023" y="18236"/>
                    <a:pt x="529995" y="18236"/>
                  </a:cubicBezTo>
                  <a:cubicBezTo>
                    <a:pt x="532930" y="18236"/>
                    <a:pt x="535697" y="18455"/>
                    <a:pt x="538297" y="18893"/>
                  </a:cubicBezTo>
                  <a:cubicBezTo>
                    <a:pt x="540898" y="19330"/>
                    <a:pt x="543305" y="19987"/>
                    <a:pt x="545519" y="20862"/>
                  </a:cubicBezTo>
                  <a:close/>
                </a:path>
              </a:pathLst>
            </a:custGeom>
            <a:solidFill>
              <a:srgbClr val="262626"/>
            </a:solidFill>
            <a:ln w="4943" cap="sq">
              <a:noFill/>
              <a:prstDash val="solid"/>
              <a:miter/>
            </a:ln>
          </p:spPr>
          <p:txBody>
            <a:bodyPr rtlCol="0" anchor="ctr"/>
            <a:lstStyle/>
            <a:p>
              <a:endParaRPr lang="en-US"/>
            </a:p>
          </p:txBody>
        </p:sp>
        <p:sp>
          <p:nvSpPr>
            <p:cNvPr id="5190" name="Freeform: Shape 5189">
              <a:extLst>
                <a:ext uri="{FF2B5EF4-FFF2-40B4-BE49-F238E27FC236}">
                  <a16:creationId xmlns:a16="http://schemas.microsoft.com/office/drawing/2014/main" id="{8A86687D-F24D-A8FF-ACB0-D69A429E354B}"/>
                </a:ext>
              </a:extLst>
            </p:cNvPr>
            <p:cNvSpPr/>
            <p:nvPr/>
          </p:nvSpPr>
          <p:spPr>
            <a:xfrm>
              <a:off x="4468980" y="444055"/>
              <a:ext cx="531177" cy="68811"/>
            </a:xfrm>
            <a:custGeom>
              <a:avLst/>
              <a:gdLst>
                <a:gd name="connsiteX0" fmla="*/ 958 w 531177"/>
                <a:gd name="connsiteY0" fmla="*/ 2772 h 68811"/>
                <a:gd name="connsiteX1" fmla="*/ 28683 w 531177"/>
                <a:gd name="connsiteY1" fmla="*/ 2772 h 68811"/>
                <a:gd name="connsiteX2" fmla="*/ 47720 w 531177"/>
                <a:gd name="connsiteY2" fmla="*/ 8255 h 68811"/>
                <a:gd name="connsiteX3" fmla="*/ 54323 w 531177"/>
                <a:gd name="connsiteY3" fmla="*/ 23933 h 68811"/>
                <a:gd name="connsiteX4" fmla="*/ 47720 w 531177"/>
                <a:gd name="connsiteY4" fmla="*/ 39649 h 68811"/>
                <a:gd name="connsiteX5" fmla="*/ 28683 w 531177"/>
                <a:gd name="connsiteY5" fmla="*/ 45171 h 68811"/>
                <a:gd name="connsiteX6" fmla="*/ 17639 w 531177"/>
                <a:gd name="connsiteY6" fmla="*/ 45171 h 68811"/>
                <a:gd name="connsiteX7" fmla="*/ 17639 w 531177"/>
                <a:gd name="connsiteY7" fmla="*/ 67645 h 68811"/>
                <a:gd name="connsiteX8" fmla="*/ 958 w 531177"/>
                <a:gd name="connsiteY8" fmla="*/ 67645 h 68811"/>
                <a:gd name="connsiteX9" fmla="*/ 958 w 531177"/>
                <a:gd name="connsiteY9" fmla="*/ 2772 h 68811"/>
                <a:gd name="connsiteX10" fmla="*/ 17639 w 531177"/>
                <a:gd name="connsiteY10" fmla="*/ 14897 h 68811"/>
                <a:gd name="connsiteX11" fmla="*/ 17639 w 531177"/>
                <a:gd name="connsiteY11" fmla="*/ 33046 h 68811"/>
                <a:gd name="connsiteX12" fmla="*/ 26907 w 531177"/>
                <a:gd name="connsiteY12" fmla="*/ 33046 h 68811"/>
                <a:gd name="connsiteX13" fmla="*/ 34437 w 531177"/>
                <a:gd name="connsiteY13" fmla="*/ 30652 h 68811"/>
                <a:gd name="connsiteX14" fmla="*/ 37102 w 531177"/>
                <a:gd name="connsiteY14" fmla="*/ 23933 h 68811"/>
                <a:gd name="connsiteX15" fmla="*/ 34437 w 531177"/>
                <a:gd name="connsiteY15" fmla="*/ 17252 h 68811"/>
                <a:gd name="connsiteX16" fmla="*/ 26907 w 531177"/>
                <a:gd name="connsiteY16" fmla="*/ 14897 h 68811"/>
                <a:gd name="connsiteX17" fmla="*/ 17639 w 531177"/>
                <a:gd name="connsiteY17" fmla="*/ 14897 h 68811"/>
                <a:gd name="connsiteX18" fmla="*/ 113254 w 531177"/>
                <a:gd name="connsiteY18" fmla="*/ 43163 h 68811"/>
                <a:gd name="connsiteX19" fmla="*/ 113254 w 531177"/>
                <a:gd name="connsiteY19" fmla="*/ 47642 h 68811"/>
                <a:gd name="connsiteX20" fmla="*/ 76878 w 531177"/>
                <a:gd name="connsiteY20" fmla="*/ 47642 h 68811"/>
                <a:gd name="connsiteX21" fmla="*/ 80817 w 531177"/>
                <a:gd name="connsiteY21" fmla="*/ 55829 h 68811"/>
                <a:gd name="connsiteX22" fmla="*/ 90317 w 531177"/>
                <a:gd name="connsiteY22" fmla="*/ 58531 h 68811"/>
                <a:gd name="connsiteX23" fmla="*/ 100356 w 531177"/>
                <a:gd name="connsiteY23" fmla="*/ 57103 h 68811"/>
                <a:gd name="connsiteX24" fmla="*/ 110937 w 531177"/>
                <a:gd name="connsiteY24" fmla="*/ 52663 h 68811"/>
                <a:gd name="connsiteX25" fmla="*/ 110937 w 531177"/>
                <a:gd name="connsiteY25" fmla="*/ 64710 h 68811"/>
                <a:gd name="connsiteX26" fmla="*/ 99893 w 531177"/>
                <a:gd name="connsiteY26" fmla="*/ 67838 h 68811"/>
                <a:gd name="connsiteX27" fmla="*/ 88849 w 531177"/>
                <a:gd name="connsiteY27" fmla="*/ 68881 h 68811"/>
                <a:gd name="connsiteX28" fmla="*/ 68345 w 531177"/>
                <a:gd name="connsiteY28" fmla="*/ 62161 h 68811"/>
                <a:gd name="connsiteX29" fmla="*/ 61046 w 531177"/>
                <a:gd name="connsiteY29" fmla="*/ 43395 h 68811"/>
                <a:gd name="connsiteX30" fmla="*/ 68229 w 531177"/>
                <a:gd name="connsiteY30" fmla="*/ 24628 h 68811"/>
                <a:gd name="connsiteX31" fmla="*/ 87999 w 531177"/>
                <a:gd name="connsiteY31" fmla="*/ 17832 h 68811"/>
                <a:gd name="connsiteX32" fmla="*/ 106342 w 531177"/>
                <a:gd name="connsiteY32" fmla="*/ 24744 h 68811"/>
                <a:gd name="connsiteX33" fmla="*/ 113254 w 531177"/>
                <a:gd name="connsiteY33" fmla="*/ 43163 h 68811"/>
                <a:gd name="connsiteX34" fmla="*/ 97267 w 531177"/>
                <a:gd name="connsiteY34" fmla="*/ 37989 h 68811"/>
                <a:gd name="connsiteX35" fmla="*/ 94680 w 531177"/>
                <a:gd name="connsiteY35" fmla="*/ 30883 h 68811"/>
                <a:gd name="connsiteX36" fmla="*/ 87922 w 531177"/>
                <a:gd name="connsiteY36" fmla="*/ 28180 h 68811"/>
                <a:gd name="connsiteX37" fmla="*/ 80547 w 531177"/>
                <a:gd name="connsiteY37" fmla="*/ 30690 h 68811"/>
                <a:gd name="connsiteX38" fmla="*/ 77033 w 531177"/>
                <a:gd name="connsiteY38" fmla="*/ 37989 h 68811"/>
                <a:gd name="connsiteX39" fmla="*/ 97267 w 531177"/>
                <a:gd name="connsiteY39" fmla="*/ 37989 h 68811"/>
                <a:gd name="connsiteX40" fmla="*/ 160427 w 531177"/>
                <a:gd name="connsiteY40" fmla="*/ 32274 h 68811"/>
                <a:gd name="connsiteX41" fmla="*/ 156334 w 531177"/>
                <a:gd name="connsiteY41" fmla="*/ 30806 h 68811"/>
                <a:gd name="connsiteX42" fmla="*/ 152318 w 531177"/>
                <a:gd name="connsiteY42" fmla="*/ 30343 h 68811"/>
                <a:gd name="connsiteX43" fmla="*/ 143050 w 531177"/>
                <a:gd name="connsiteY43" fmla="*/ 34204 h 68811"/>
                <a:gd name="connsiteX44" fmla="*/ 139807 w 531177"/>
                <a:gd name="connsiteY44" fmla="*/ 45248 h 68811"/>
                <a:gd name="connsiteX45" fmla="*/ 139807 w 531177"/>
                <a:gd name="connsiteY45" fmla="*/ 67645 h 68811"/>
                <a:gd name="connsiteX46" fmla="*/ 124283 w 531177"/>
                <a:gd name="connsiteY46" fmla="*/ 67645 h 68811"/>
                <a:gd name="connsiteX47" fmla="*/ 124283 w 531177"/>
                <a:gd name="connsiteY47" fmla="*/ 18990 h 68811"/>
                <a:gd name="connsiteX48" fmla="*/ 139807 w 531177"/>
                <a:gd name="connsiteY48" fmla="*/ 18990 h 68811"/>
                <a:gd name="connsiteX49" fmla="*/ 139807 w 531177"/>
                <a:gd name="connsiteY49" fmla="*/ 26945 h 68811"/>
                <a:gd name="connsiteX50" fmla="*/ 146719 w 531177"/>
                <a:gd name="connsiteY50" fmla="*/ 20033 h 68811"/>
                <a:gd name="connsiteX51" fmla="*/ 156025 w 531177"/>
                <a:gd name="connsiteY51" fmla="*/ 17832 h 68811"/>
                <a:gd name="connsiteX52" fmla="*/ 157724 w 531177"/>
                <a:gd name="connsiteY52" fmla="*/ 17870 h 68811"/>
                <a:gd name="connsiteX53" fmla="*/ 160350 w 531177"/>
                <a:gd name="connsiteY53" fmla="*/ 18141 h 68811"/>
                <a:gd name="connsiteX54" fmla="*/ 160427 w 531177"/>
                <a:gd name="connsiteY54" fmla="*/ 32274 h 68811"/>
                <a:gd name="connsiteX55" fmla="*/ 199600 w 531177"/>
                <a:gd name="connsiteY55" fmla="*/ 69 h 68811"/>
                <a:gd name="connsiteX56" fmla="*/ 199600 w 531177"/>
                <a:gd name="connsiteY56" fmla="*/ 10263 h 68811"/>
                <a:gd name="connsiteX57" fmla="*/ 191027 w 531177"/>
                <a:gd name="connsiteY57" fmla="*/ 10263 h 68811"/>
                <a:gd name="connsiteX58" fmla="*/ 186393 w 531177"/>
                <a:gd name="connsiteY58" fmla="*/ 11460 h 68811"/>
                <a:gd name="connsiteX59" fmla="*/ 185081 w 531177"/>
                <a:gd name="connsiteY59" fmla="*/ 15592 h 68811"/>
                <a:gd name="connsiteX60" fmla="*/ 185081 w 531177"/>
                <a:gd name="connsiteY60" fmla="*/ 18990 h 68811"/>
                <a:gd name="connsiteX61" fmla="*/ 198441 w 531177"/>
                <a:gd name="connsiteY61" fmla="*/ 18990 h 68811"/>
                <a:gd name="connsiteX62" fmla="*/ 198441 w 531177"/>
                <a:gd name="connsiteY62" fmla="*/ 30111 h 68811"/>
                <a:gd name="connsiteX63" fmla="*/ 185081 w 531177"/>
                <a:gd name="connsiteY63" fmla="*/ 30111 h 68811"/>
                <a:gd name="connsiteX64" fmla="*/ 185081 w 531177"/>
                <a:gd name="connsiteY64" fmla="*/ 67645 h 68811"/>
                <a:gd name="connsiteX65" fmla="*/ 169557 w 531177"/>
                <a:gd name="connsiteY65" fmla="*/ 67645 h 68811"/>
                <a:gd name="connsiteX66" fmla="*/ 169557 w 531177"/>
                <a:gd name="connsiteY66" fmla="*/ 30111 h 68811"/>
                <a:gd name="connsiteX67" fmla="*/ 161834 w 531177"/>
                <a:gd name="connsiteY67" fmla="*/ 30111 h 68811"/>
                <a:gd name="connsiteX68" fmla="*/ 161834 w 531177"/>
                <a:gd name="connsiteY68" fmla="*/ 18990 h 68811"/>
                <a:gd name="connsiteX69" fmla="*/ 169557 w 531177"/>
                <a:gd name="connsiteY69" fmla="*/ 18990 h 68811"/>
                <a:gd name="connsiteX70" fmla="*/ 169557 w 531177"/>
                <a:gd name="connsiteY70" fmla="*/ 15592 h 68811"/>
                <a:gd name="connsiteX71" fmla="*/ 173998 w 531177"/>
                <a:gd name="connsiteY71" fmla="*/ 3853 h 68811"/>
                <a:gd name="connsiteX72" fmla="*/ 187706 w 531177"/>
                <a:gd name="connsiteY72" fmla="*/ 69 h 68811"/>
                <a:gd name="connsiteX73" fmla="*/ 199600 w 531177"/>
                <a:gd name="connsiteY73" fmla="*/ 69 h 68811"/>
                <a:gd name="connsiteX74" fmla="*/ 229032 w 531177"/>
                <a:gd name="connsiteY74" fmla="*/ 28953 h 68811"/>
                <a:gd name="connsiteX75" fmla="*/ 221115 w 531177"/>
                <a:gd name="connsiteY75" fmla="*/ 32660 h 68811"/>
                <a:gd name="connsiteX76" fmla="*/ 218374 w 531177"/>
                <a:gd name="connsiteY76" fmla="*/ 43395 h 68811"/>
                <a:gd name="connsiteX77" fmla="*/ 221115 w 531177"/>
                <a:gd name="connsiteY77" fmla="*/ 54052 h 68811"/>
                <a:gd name="connsiteX78" fmla="*/ 229032 w 531177"/>
                <a:gd name="connsiteY78" fmla="*/ 57759 h 68811"/>
                <a:gd name="connsiteX79" fmla="*/ 236755 w 531177"/>
                <a:gd name="connsiteY79" fmla="*/ 54052 h 68811"/>
                <a:gd name="connsiteX80" fmla="*/ 239458 w 531177"/>
                <a:gd name="connsiteY80" fmla="*/ 43395 h 68811"/>
                <a:gd name="connsiteX81" fmla="*/ 236755 w 531177"/>
                <a:gd name="connsiteY81" fmla="*/ 32660 h 68811"/>
                <a:gd name="connsiteX82" fmla="*/ 229032 w 531177"/>
                <a:gd name="connsiteY82" fmla="*/ 28953 h 68811"/>
                <a:gd name="connsiteX83" fmla="*/ 229032 w 531177"/>
                <a:gd name="connsiteY83" fmla="*/ 17832 h 68811"/>
                <a:gd name="connsiteX84" fmla="*/ 248609 w 531177"/>
                <a:gd name="connsiteY84" fmla="*/ 24589 h 68811"/>
                <a:gd name="connsiteX85" fmla="*/ 255676 w 531177"/>
                <a:gd name="connsiteY85" fmla="*/ 43395 h 68811"/>
                <a:gd name="connsiteX86" fmla="*/ 248609 w 531177"/>
                <a:gd name="connsiteY86" fmla="*/ 62123 h 68811"/>
                <a:gd name="connsiteX87" fmla="*/ 229032 w 531177"/>
                <a:gd name="connsiteY87" fmla="*/ 68881 h 68811"/>
                <a:gd name="connsiteX88" fmla="*/ 209299 w 531177"/>
                <a:gd name="connsiteY88" fmla="*/ 62123 h 68811"/>
                <a:gd name="connsiteX89" fmla="*/ 202233 w 531177"/>
                <a:gd name="connsiteY89" fmla="*/ 43395 h 68811"/>
                <a:gd name="connsiteX90" fmla="*/ 209299 w 531177"/>
                <a:gd name="connsiteY90" fmla="*/ 24589 h 68811"/>
                <a:gd name="connsiteX91" fmla="*/ 229032 w 531177"/>
                <a:gd name="connsiteY91" fmla="*/ 17832 h 68811"/>
                <a:gd name="connsiteX92" fmla="*/ 302386 w 531177"/>
                <a:gd name="connsiteY92" fmla="*/ 32274 h 68811"/>
                <a:gd name="connsiteX93" fmla="*/ 298293 w 531177"/>
                <a:gd name="connsiteY93" fmla="*/ 30806 h 68811"/>
                <a:gd name="connsiteX94" fmla="*/ 294277 w 531177"/>
                <a:gd name="connsiteY94" fmla="*/ 30343 h 68811"/>
                <a:gd name="connsiteX95" fmla="*/ 285009 w 531177"/>
                <a:gd name="connsiteY95" fmla="*/ 34204 h 68811"/>
                <a:gd name="connsiteX96" fmla="*/ 281765 w 531177"/>
                <a:gd name="connsiteY96" fmla="*/ 45248 h 68811"/>
                <a:gd name="connsiteX97" fmla="*/ 281765 w 531177"/>
                <a:gd name="connsiteY97" fmla="*/ 67645 h 68811"/>
                <a:gd name="connsiteX98" fmla="*/ 266242 w 531177"/>
                <a:gd name="connsiteY98" fmla="*/ 67645 h 68811"/>
                <a:gd name="connsiteX99" fmla="*/ 266242 w 531177"/>
                <a:gd name="connsiteY99" fmla="*/ 18990 h 68811"/>
                <a:gd name="connsiteX100" fmla="*/ 281765 w 531177"/>
                <a:gd name="connsiteY100" fmla="*/ 18990 h 68811"/>
                <a:gd name="connsiteX101" fmla="*/ 281765 w 531177"/>
                <a:gd name="connsiteY101" fmla="*/ 26945 h 68811"/>
                <a:gd name="connsiteX102" fmla="*/ 288678 w 531177"/>
                <a:gd name="connsiteY102" fmla="*/ 20033 h 68811"/>
                <a:gd name="connsiteX103" fmla="*/ 297984 w 531177"/>
                <a:gd name="connsiteY103" fmla="*/ 17832 h 68811"/>
                <a:gd name="connsiteX104" fmla="*/ 299683 w 531177"/>
                <a:gd name="connsiteY104" fmla="*/ 17870 h 68811"/>
                <a:gd name="connsiteX105" fmla="*/ 302309 w 531177"/>
                <a:gd name="connsiteY105" fmla="*/ 18141 h 68811"/>
                <a:gd name="connsiteX106" fmla="*/ 302386 w 531177"/>
                <a:gd name="connsiteY106" fmla="*/ 32274 h 68811"/>
                <a:gd name="connsiteX107" fmla="*/ 331364 w 531177"/>
                <a:gd name="connsiteY107" fmla="*/ 45712 h 68811"/>
                <a:gd name="connsiteX108" fmla="*/ 324066 w 531177"/>
                <a:gd name="connsiteY108" fmla="*/ 47372 h 68811"/>
                <a:gd name="connsiteX109" fmla="*/ 321633 w 531177"/>
                <a:gd name="connsiteY109" fmla="*/ 52276 h 68811"/>
                <a:gd name="connsiteX110" fmla="*/ 323602 w 531177"/>
                <a:gd name="connsiteY110" fmla="*/ 56871 h 68811"/>
                <a:gd name="connsiteX111" fmla="*/ 329047 w 531177"/>
                <a:gd name="connsiteY111" fmla="*/ 58531 h 68811"/>
                <a:gd name="connsiteX112" fmla="*/ 336461 w 531177"/>
                <a:gd name="connsiteY112" fmla="*/ 55404 h 68811"/>
                <a:gd name="connsiteX113" fmla="*/ 339473 w 531177"/>
                <a:gd name="connsiteY113" fmla="*/ 47565 h 68811"/>
                <a:gd name="connsiteX114" fmla="*/ 339473 w 531177"/>
                <a:gd name="connsiteY114" fmla="*/ 45712 h 68811"/>
                <a:gd name="connsiteX115" fmla="*/ 331364 w 531177"/>
                <a:gd name="connsiteY115" fmla="*/ 45712 h 68811"/>
                <a:gd name="connsiteX116" fmla="*/ 355151 w 531177"/>
                <a:gd name="connsiteY116" fmla="*/ 39919 h 68811"/>
                <a:gd name="connsiteX117" fmla="*/ 355151 w 531177"/>
                <a:gd name="connsiteY117" fmla="*/ 67645 h 68811"/>
                <a:gd name="connsiteX118" fmla="*/ 339473 w 531177"/>
                <a:gd name="connsiteY118" fmla="*/ 67645 h 68811"/>
                <a:gd name="connsiteX119" fmla="*/ 339473 w 531177"/>
                <a:gd name="connsiteY119" fmla="*/ 60463 h 68811"/>
                <a:gd name="connsiteX120" fmla="*/ 332407 w 531177"/>
                <a:gd name="connsiteY120" fmla="*/ 66873 h 68811"/>
                <a:gd name="connsiteX121" fmla="*/ 322869 w 531177"/>
                <a:gd name="connsiteY121" fmla="*/ 68881 h 68811"/>
                <a:gd name="connsiteX122" fmla="*/ 310666 w 531177"/>
                <a:gd name="connsiteY122" fmla="*/ 64479 h 68811"/>
                <a:gd name="connsiteX123" fmla="*/ 305955 w 531177"/>
                <a:gd name="connsiteY123" fmla="*/ 53049 h 68811"/>
                <a:gd name="connsiteX124" fmla="*/ 311825 w 531177"/>
                <a:gd name="connsiteY124" fmla="*/ 40499 h 68811"/>
                <a:gd name="connsiteX125" fmla="*/ 330283 w 531177"/>
                <a:gd name="connsiteY125" fmla="*/ 36521 h 68811"/>
                <a:gd name="connsiteX126" fmla="*/ 339473 w 531177"/>
                <a:gd name="connsiteY126" fmla="*/ 36521 h 68811"/>
                <a:gd name="connsiteX127" fmla="*/ 339473 w 531177"/>
                <a:gd name="connsiteY127" fmla="*/ 35285 h 68811"/>
                <a:gd name="connsiteX128" fmla="*/ 336538 w 531177"/>
                <a:gd name="connsiteY128" fmla="*/ 29880 h 68811"/>
                <a:gd name="connsiteX129" fmla="*/ 327503 w 531177"/>
                <a:gd name="connsiteY129" fmla="*/ 28180 h 68811"/>
                <a:gd name="connsiteX130" fmla="*/ 318158 w 531177"/>
                <a:gd name="connsiteY130" fmla="*/ 29185 h 68811"/>
                <a:gd name="connsiteX131" fmla="*/ 310203 w 531177"/>
                <a:gd name="connsiteY131" fmla="*/ 32119 h 68811"/>
                <a:gd name="connsiteX132" fmla="*/ 310203 w 531177"/>
                <a:gd name="connsiteY132" fmla="*/ 20303 h 68811"/>
                <a:gd name="connsiteX133" fmla="*/ 320204 w 531177"/>
                <a:gd name="connsiteY133" fmla="*/ 18450 h 68811"/>
                <a:gd name="connsiteX134" fmla="*/ 330283 w 531177"/>
                <a:gd name="connsiteY134" fmla="*/ 17832 h 68811"/>
                <a:gd name="connsiteX135" fmla="*/ 349320 w 531177"/>
                <a:gd name="connsiteY135" fmla="*/ 23006 h 68811"/>
                <a:gd name="connsiteX136" fmla="*/ 355151 w 531177"/>
                <a:gd name="connsiteY136" fmla="*/ 39919 h 68811"/>
                <a:gd name="connsiteX137" fmla="*/ 417779 w 531177"/>
                <a:gd name="connsiteY137" fmla="*/ 37989 h 68811"/>
                <a:gd name="connsiteX138" fmla="*/ 417779 w 531177"/>
                <a:gd name="connsiteY138" fmla="*/ 67645 h 68811"/>
                <a:gd name="connsiteX139" fmla="*/ 402178 w 531177"/>
                <a:gd name="connsiteY139" fmla="*/ 67645 h 68811"/>
                <a:gd name="connsiteX140" fmla="*/ 402178 w 531177"/>
                <a:gd name="connsiteY140" fmla="*/ 62856 h 68811"/>
                <a:gd name="connsiteX141" fmla="*/ 402178 w 531177"/>
                <a:gd name="connsiteY141" fmla="*/ 44939 h 68811"/>
                <a:gd name="connsiteX142" fmla="*/ 401869 w 531177"/>
                <a:gd name="connsiteY142" fmla="*/ 36289 h 68811"/>
                <a:gd name="connsiteX143" fmla="*/ 400865 w 531177"/>
                <a:gd name="connsiteY143" fmla="*/ 32737 h 68811"/>
                <a:gd name="connsiteX144" fmla="*/ 398432 w 531177"/>
                <a:gd name="connsiteY144" fmla="*/ 30420 h 68811"/>
                <a:gd name="connsiteX145" fmla="*/ 394841 w 531177"/>
                <a:gd name="connsiteY145" fmla="*/ 29571 h 68811"/>
                <a:gd name="connsiteX146" fmla="*/ 387196 w 531177"/>
                <a:gd name="connsiteY146" fmla="*/ 33316 h 68811"/>
                <a:gd name="connsiteX147" fmla="*/ 384415 w 531177"/>
                <a:gd name="connsiteY147" fmla="*/ 43703 h 68811"/>
                <a:gd name="connsiteX148" fmla="*/ 384415 w 531177"/>
                <a:gd name="connsiteY148" fmla="*/ 67645 h 68811"/>
                <a:gd name="connsiteX149" fmla="*/ 368892 w 531177"/>
                <a:gd name="connsiteY149" fmla="*/ 67645 h 68811"/>
                <a:gd name="connsiteX150" fmla="*/ 368892 w 531177"/>
                <a:gd name="connsiteY150" fmla="*/ 18990 h 68811"/>
                <a:gd name="connsiteX151" fmla="*/ 384415 w 531177"/>
                <a:gd name="connsiteY151" fmla="*/ 18990 h 68811"/>
                <a:gd name="connsiteX152" fmla="*/ 384415 w 531177"/>
                <a:gd name="connsiteY152" fmla="*/ 26095 h 68811"/>
                <a:gd name="connsiteX153" fmla="*/ 391907 w 531177"/>
                <a:gd name="connsiteY153" fmla="*/ 19840 h 68811"/>
                <a:gd name="connsiteX154" fmla="*/ 400633 w 531177"/>
                <a:gd name="connsiteY154" fmla="*/ 17832 h 68811"/>
                <a:gd name="connsiteX155" fmla="*/ 413415 w 531177"/>
                <a:gd name="connsiteY155" fmla="*/ 23006 h 68811"/>
                <a:gd name="connsiteX156" fmla="*/ 417779 w 531177"/>
                <a:gd name="connsiteY156" fmla="*/ 37989 h 68811"/>
                <a:gd name="connsiteX157" fmla="*/ 470770 w 531177"/>
                <a:gd name="connsiteY157" fmla="*/ 20535 h 68811"/>
                <a:gd name="connsiteX158" fmla="*/ 470770 w 531177"/>
                <a:gd name="connsiteY158" fmla="*/ 33200 h 68811"/>
                <a:gd name="connsiteX159" fmla="*/ 464399 w 531177"/>
                <a:gd name="connsiteY159" fmla="*/ 29995 h 68811"/>
                <a:gd name="connsiteX160" fmla="*/ 457796 w 531177"/>
                <a:gd name="connsiteY160" fmla="*/ 28953 h 68811"/>
                <a:gd name="connsiteX161" fmla="*/ 447601 w 531177"/>
                <a:gd name="connsiteY161" fmla="*/ 32737 h 68811"/>
                <a:gd name="connsiteX162" fmla="*/ 443971 w 531177"/>
                <a:gd name="connsiteY162" fmla="*/ 43395 h 68811"/>
                <a:gd name="connsiteX163" fmla="*/ 447601 w 531177"/>
                <a:gd name="connsiteY163" fmla="*/ 53975 h 68811"/>
                <a:gd name="connsiteX164" fmla="*/ 457796 w 531177"/>
                <a:gd name="connsiteY164" fmla="*/ 57759 h 68811"/>
                <a:gd name="connsiteX165" fmla="*/ 464708 w 531177"/>
                <a:gd name="connsiteY165" fmla="*/ 56678 h 68811"/>
                <a:gd name="connsiteX166" fmla="*/ 470770 w 531177"/>
                <a:gd name="connsiteY166" fmla="*/ 53512 h 68811"/>
                <a:gd name="connsiteX167" fmla="*/ 470770 w 531177"/>
                <a:gd name="connsiteY167" fmla="*/ 66177 h 68811"/>
                <a:gd name="connsiteX168" fmla="*/ 463356 w 531177"/>
                <a:gd name="connsiteY168" fmla="*/ 68224 h 68811"/>
                <a:gd name="connsiteX169" fmla="*/ 455788 w 531177"/>
                <a:gd name="connsiteY169" fmla="*/ 68881 h 68811"/>
                <a:gd name="connsiteX170" fmla="*/ 435245 w 531177"/>
                <a:gd name="connsiteY170" fmla="*/ 62123 h 68811"/>
                <a:gd name="connsiteX171" fmla="*/ 427831 w 531177"/>
                <a:gd name="connsiteY171" fmla="*/ 43395 h 68811"/>
                <a:gd name="connsiteX172" fmla="*/ 435245 w 531177"/>
                <a:gd name="connsiteY172" fmla="*/ 24589 h 68811"/>
                <a:gd name="connsiteX173" fmla="*/ 455788 w 531177"/>
                <a:gd name="connsiteY173" fmla="*/ 17832 h 68811"/>
                <a:gd name="connsiteX174" fmla="*/ 463356 w 531177"/>
                <a:gd name="connsiteY174" fmla="*/ 18488 h 68811"/>
                <a:gd name="connsiteX175" fmla="*/ 470770 w 531177"/>
                <a:gd name="connsiteY175" fmla="*/ 20535 h 68811"/>
                <a:gd name="connsiteX176" fmla="*/ 532135 w 531177"/>
                <a:gd name="connsiteY176" fmla="*/ 43163 h 68811"/>
                <a:gd name="connsiteX177" fmla="*/ 532135 w 531177"/>
                <a:gd name="connsiteY177" fmla="*/ 47642 h 68811"/>
                <a:gd name="connsiteX178" fmla="*/ 495760 w 531177"/>
                <a:gd name="connsiteY178" fmla="*/ 47642 h 68811"/>
                <a:gd name="connsiteX179" fmla="*/ 499699 w 531177"/>
                <a:gd name="connsiteY179" fmla="*/ 55829 h 68811"/>
                <a:gd name="connsiteX180" fmla="*/ 509198 w 531177"/>
                <a:gd name="connsiteY180" fmla="*/ 58531 h 68811"/>
                <a:gd name="connsiteX181" fmla="*/ 519238 w 531177"/>
                <a:gd name="connsiteY181" fmla="*/ 57103 h 68811"/>
                <a:gd name="connsiteX182" fmla="*/ 529818 w 531177"/>
                <a:gd name="connsiteY182" fmla="*/ 52663 h 68811"/>
                <a:gd name="connsiteX183" fmla="*/ 529818 w 531177"/>
                <a:gd name="connsiteY183" fmla="*/ 64710 h 68811"/>
                <a:gd name="connsiteX184" fmla="*/ 518774 w 531177"/>
                <a:gd name="connsiteY184" fmla="*/ 67838 h 68811"/>
                <a:gd name="connsiteX185" fmla="*/ 507731 w 531177"/>
                <a:gd name="connsiteY185" fmla="*/ 68881 h 68811"/>
                <a:gd name="connsiteX186" fmla="*/ 487226 w 531177"/>
                <a:gd name="connsiteY186" fmla="*/ 62161 h 68811"/>
                <a:gd name="connsiteX187" fmla="*/ 479928 w 531177"/>
                <a:gd name="connsiteY187" fmla="*/ 43395 h 68811"/>
                <a:gd name="connsiteX188" fmla="*/ 487110 w 531177"/>
                <a:gd name="connsiteY188" fmla="*/ 24628 h 68811"/>
                <a:gd name="connsiteX189" fmla="*/ 506881 w 531177"/>
                <a:gd name="connsiteY189" fmla="*/ 17832 h 68811"/>
                <a:gd name="connsiteX190" fmla="*/ 525223 w 531177"/>
                <a:gd name="connsiteY190" fmla="*/ 24744 h 68811"/>
                <a:gd name="connsiteX191" fmla="*/ 532135 w 531177"/>
                <a:gd name="connsiteY191" fmla="*/ 43163 h 68811"/>
                <a:gd name="connsiteX192" fmla="*/ 516149 w 531177"/>
                <a:gd name="connsiteY192" fmla="*/ 37989 h 68811"/>
                <a:gd name="connsiteX193" fmla="*/ 513561 w 531177"/>
                <a:gd name="connsiteY193" fmla="*/ 30883 h 68811"/>
                <a:gd name="connsiteX194" fmla="*/ 506804 w 531177"/>
                <a:gd name="connsiteY194" fmla="*/ 28180 h 68811"/>
                <a:gd name="connsiteX195" fmla="*/ 499429 w 531177"/>
                <a:gd name="connsiteY195" fmla="*/ 30690 h 68811"/>
                <a:gd name="connsiteX196" fmla="*/ 495914 w 531177"/>
                <a:gd name="connsiteY196" fmla="*/ 37989 h 68811"/>
                <a:gd name="connsiteX197" fmla="*/ 516149 w 531177"/>
                <a:gd name="connsiteY197" fmla="*/ 37989 h 6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531177" h="68811">
                  <a:moveTo>
                    <a:pt x="958" y="2772"/>
                  </a:moveTo>
                  <a:lnTo>
                    <a:pt x="28683" y="2772"/>
                  </a:lnTo>
                  <a:cubicBezTo>
                    <a:pt x="36973" y="2772"/>
                    <a:pt x="43318" y="4600"/>
                    <a:pt x="47720" y="8255"/>
                  </a:cubicBezTo>
                  <a:cubicBezTo>
                    <a:pt x="52122" y="11911"/>
                    <a:pt x="54323" y="17137"/>
                    <a:pt x="54323" y="23933"/>
                  </a:cubicBezTo>
                  <a:cubicBezTo>
                    <a:pt x="54323" y="30729"/>
                    <a:pt x="52122" y="35968"/>
                    <a:pt x="47720" y="39649"/>
                  </a:cubicBezTo>
                  <a:cubicBezTo>
                    <a:pt x="43318" y="43330"/>
                    <a:pt x="36973" y="45171"/>
                    <a:pt x="28683" y="45171"/>
                  </a:cubicBezTo>
                  <a:lnTo>
                    <a:pt x="17639" y="45171"/>
                  </a:lnTo>
                  <a:lnTo>
                    <a:pt x="17639" y="67645"/>
                  </a:lnTo>
                  <a:lnTo>
                    <a:pt x="958" y="67645"/>
                  </a:lnTo>
                  <a:lnTo>
                    <a:pt x="958" y="2772"/>
                  </a:lnTo>
                  <a:close/>
                  <a:moveTo>
                    <a:pt x="17639" y="14897"/>
                  </a:moveTo>
                  <a:lnTo>
                    <a:pt x="17639" y="33046"/>
                  </a:lnTo>
                  <a:lnTo>
                    <a:pt x="26907" y="33046"/>
                  </a:lnTo>
                  <a:cubicBezTo>
                    <a:pt x="30151" y="33046"/>
                    <a:pt x="32660" y="32248"/>
                    <a:pt x="34437" y="30652"/>
                  </a:cubicBezTo>
                  <a:cubicBezTo>
                    <a:pt x="36213" y="29056"/>
                    <a:pt x="37102" y="26816"/>
                    <a:pt x="37102" y="23933"/>
                  </a:cubicBezTo>
                  <a:cubicBezTo>
                    <a:pt x="37102" y="21049"/>
                    <a:pt x="36213" y="18823"/>
                    <a:pt x="34437" y="17252"/>
                  </a:cubicBezTo>
                  <a:cubicBezTo>
                    <a:pt x="32660" y="15682"/>
                    <a:pt x="30151" y="14897"/>
                    <a:pt x="26907" y="14897"/>
                  </a:cubicBezTo>
                  <a:lnTo>
                    <a:pt x="17639" y="14897"/>
                  </a:lnTo>
                  <a:close/>
                  <a:moveTo>
                    <a:pt x="113254" y="43163"/>
                  </a:moveTo>
                  <a:lnTo>
                    <a:pt x="113254" y="47642"/>
                  </a:lnTo>
                  <a:lnTo>
                    <a:pt x="76878" y="47642"/>
                  </a:lnTo>
                  <a:cubicBezTo>
                    <a:pt x="77239" y="51298"/>
                    <a:pt x="78552" y="54027"/>
                    <a:pt x="80817" y="55829"/>
                  </a:cubicBezTo>
                  <a:cubicBezTo>
                    <a:pt x="83082" y="57631"/>
                    <a:pt x="86249" y="58531"/>
                    <a:pt x="90317" y="58531"/>
                  </a:cubicBezTo>
                  <a:cubicBezTo>
                    <a:pt x="93561" y="58531"/>
                    <a:pt x="96907" y="58055"/>
                    <a:pt x="100356" y="57103"/>
                  </a:cubicBezTo>
                  <a:cubicBezTo>
                    <a:pt x="103806" y="56150"/>
                    <a:pt x="107333" y="54670"/>
                    <a:pt x="110937" y="52663"/>
                  </a:cubicBezTo>
                  <a:lnTo>
                    <a:pt x="110937" y="64710"/>
                  </a:lnTo>
                  <a:cubicBezTo>
                    <a:pt x="107230" y="66100"/>
                    <a:pt x="103549" y="67143"/>
                    <a:pt x="99893" y="67838"/>
                  </a:cubicBezTo>
                  <a:cubicBezTo>
                    <a:pt x="96237" y="68533"/>
                    <a:pt x="92556" y="68881"/>
                    <a:pt x="88849" y="68881"/>
                  </a:cubicBezTo>
                  <a:cubicBezTo>
                    <a:pt x="80045" y="68881"/>
                    <a:pt x="73210" y="66641"/>
                    <a:pt x="68345" y="62161"/>
                  </a:cubicBezTo>
                  <a:cubicBezTo>
                    <a:pt x="63479" y="57682"/>
                    <a:pt x="61046" y="51426"/>
                    <a:pt x="61046" y="43395"/>
                  </a:cubicBezTo>
                  <a:cubicBezTo>
                    <a:pt x="61046" y="35414"/>
                    <a:pt x="63441" y="29159"/>
                    <a:pt x="68229" y="24628"/>
                  </a:cubicBezTo>
                  <a:cubicBezTo>
                    <a:pt x="73017" y="20097"/>
                    <a:pt x="79607" y="17832"/>
                    <a:pt x="87999" y="17832"/>
                  </a:cubicBezTo>
                  <a:cubicBezTo>
                    <a:pt x="95620" y="17832"/>
                    <a:pt x="101734" y="20136"/>
                    <a:pt x="106342" y="24744"/>
                  </a:cubicBezTo>
                  <a:cubicBezTo>
                    <a:pt x="110950" y="29352"/>
                    <a:pt x="113254" y="35492"/>
                    <a:pt x="113254" y="43163"/>
                  </a:cubicBezTo>
                  <a:close/>
                  <a:moveTo>
                    <a:pt x="97267" y="37989"/>
                  </a:moveTo>
                  <a:cubicBezTo>
                    <a:pt x="97267" y="35054"/>
                    <a:pt x="96405" y="32686"/>
                    <a:pt x="94680" y="30883"/>
                  </a:cubicBezTo>
                  <a:cubicBezTo>
                    <a:pt x="92956" y="29081"/>
                    <a:pt x="90703" y="28180"/>
                    <a:pt x="87922" y="28180"/>
                  </a:cubicBezTo>
                  <a:cubicBezTo>
                    <a:pt x="84885" y="28180"/>
                    <a:pt x="82426" y="29017"/>
                    <a:pt x="80547" y="30690"/>
                  </a:cubicBezTo>
                  <a:cubicBezTo>
                    <a:pt x="78668" y="32363"/>
                    <a:pt x="77496" y="34796"/>
                    <a:pt x="77033" y="37989"/>
                  </a:cubicBezTo>
                  <a:lnTo>
                    <a:pt x="97267" y="37989"/>
                  </a:lnTo>
                  <a:close/>
                  <a:moveTo>
                    <a:pt x="160427" y="32274"/>
                  </a:moveTo>
                  <a:cubicBezTo>
                    <a:pt x="159037" y="31604"/>
                    <a:pt x="157673" y="31115"/>
                    <a:pt x="156334" y="30806"/>
                  </a:cubicBezTo>
                  <a:cubicBezTo>
                    <a:pt x="154995" y="30497"/>
                    <a:pt x="153657" y="30343"/>
                    <a:pt x="152318" y="30343"/>
                  </a:cubicBezTo>
                  <a:cubicBezTo>
                    <a:pt x="148302" y="30343"/>
                    <a:pt x="145213" y="31630"/>
                    <a:pt x="143050" y="34204"/>
                  </a:cubicBezTo>
                  <a:cubicBezTo>
                    <a:pt x="140888" y="36779"/>
                    <a:pt x="139807" y="40460"/>
                    <a:pt x="139807" y="45248"/>
                  </a:cubicBezTo>
                  <a:lnTo>
                    <a:pt x="139807" y="67645"/>
                  </a:lnTo>
                  <a:lnTo>
                    <a:pt x="124283" y="67645"/>
                  </a:lnTo>
                  <a:lnTo>
                    <a:pt x="124283" y="18990"/>
                  </a:lnTo>
                  <a:lnTo>
                    <a:pt x="139807" y="18990"/>
                  </a:lnTo>
                  <a:lnTo>
                    <a:pt x="139807" y="26945"/>
                  </a:lnTo>
                  <a:cubicBezTo>
                    <a:pt x="141815" y="23804"/>
                    <a:pt x="144118" y="21500"/>
                    <a:pt x="146719" y="20033"/>
                  </a:cubicBezTo>
                  <a:cubicBezTo>
                    <a:pt x="149319" y="18565"/>
                    <a:pt x="152421" y="17832"/>
                    <a:pt x="156025" y="17832"/>
                  </a:cubicBezTo>
                  <a:cubicBezTo>
                    <a:pt x="156540" y="17832"/>
                    <a:pt x="157106" y="17845"/>
                    <a:pt x="157724" y="17870"/>
                  </a:cubicBezTo>
                  <a:cubicBezTo>
                    <a:pt x="158342" y="17896"/>
                    <a:pt x="159217" y="17986"/>
                    <a:pt x="160350" y="18141"/>
                  </a:cubicBezTo>
                  <a:lnTo>
                    <a:pt x="160427" y="32274"/>
                  </a:lnTo>
                  <a:close/>
                  <a:moveTo>
                    <a:pt x="199600" y="69"/>
                  </a:moveTo>
                  <a:lnTo>
                    <a:pt x="199600" y="10263"/>
                  </a:lnTo>
                  <a:lnTo>
                    <a:pt x="191027" y="10263"/>
                  </a:lnTo>
                  <a:cubicBezTo>
                    <a:pt x="188813" y="10263"/>
                    <a:pt x="187269" y="10662"/>
                    <a:pt x="186393" y="11460"/>
                  </a:cubicBezTo>
                  <a:cubicBezTo>
                    <a:pt x="185518" y="12258"/>
                    <a:pt x="185081" y="13635"/>
                    <a:pt x="185081" y="15592"/>
                  </a:cubicBezTo>
                  <a:lnTo>
                    <a:pt x="185081" y="18990"/>
                  </a:lnTo>
                  <a:lnTo>
                    <a:pt x="198441" y="18990"/>
                  </a:lnTo>
                  <a:lnTo>
                    <a:pt x="198441" y="30111"/>
                  </a:lnTo>
                  <a:lnTo>
                    <a:pt x="185081" y="30111"/>
                  </a:lnTo>
                  <a:lnTo>
                    <a:pt x="185081" y="67645"/>
                  </a:lnTo>
                  <a:lnTo>
                    <a:pt x="169557" y="67645"/>
                  </a:lnTo>
                  <a:lnTo>
                    <a:pt x="169557" y="30111"/>
                  </a:lnTo>
                  <a:lnTo>
                    <a:pt x="161834" y="30111"/>
                  </a:lnTo>
                  <a:lnTo>
                    <a:pt x="161834" y="18990"/>
                  </a:lnTo>
                  <a:lnTo>
                    <a:pt x="169557" y="18990"/>
                  </a:lnTo>
                  <a:lnTo>
                    <a:pt x="169557" y="15592"/>
                  </a:lnTo>
                  <a:cubicBezTo>
                    <a:pt x="169557" y="10289"/>
                    <a:pt x="171037" y="6376"/>
                    <a:pt x="173998" y="3853"/>
                  </a:cubicBezTo>
                  <a:cubicBezTo>
                    <a:pt x="176958" y="1330"/>
                    <a:pt x="181528" y="69"/>
                    <a:pt x="187706" y="69"/>
                  </a:cubicBezTo>
                  <a:lnTo>
                    <a:pt x="199600" y="69"/>
                  </a:lnTo>
                  <a:close/>
                  <a:moveTo>
                    <a:pt x="229032" y="28953"/>
                  </a:moveTo>
                  <a:cubicBezTo>
                    <a:pt x="225582" y="28953"/>
                    <a:pt x="222943" y="30189"/>
                    <a:pt x="221115" y="32660"/>
                  </a:cubicBezTo>
                  <a:cubicBezTo>
                    <a:pt x="219288" y="35131"/>
                    <a:pt x="218374" y="38710"/>
                    <a:pt x="218374" y="43395"/>
                  </a:cubicBezTo>
                  <a:cubicBezTo>
                    <a:pt x="218374" y="48029"/>
                    <a:pt x="219288" y="51581"/>
                    <a:pt x="221115" y="54052"/>
                  </a:cubicBezTo>
                  <a:cubicBezTo>
                    <a:pt x="222943" y="56524"/>
                    <a:pt x="225582" y="57759"/>
                    <a:pt x="229032" y="57759"/>
                  </a:cubicBezTo>
                  <a:cubicBezTo>
                    <a:pt x="232378" y="57759"/>
                    <a:pt x="234952" y="56524"/>
                    <a:pt x="236755" y="54052"/>
                  </a:cubicBezTo>
                  <a:cubicBezTo>
                    <a:pt x="238557" y="51581"/>
                    <a:pt x="239458" y="48029"/>
                    <a:pt x="239458" y="43395"/>
                  </a:cubicBezTo>
                  <a:cubicBezTo>
                    <a:pt x="239458" y="38710"/>
                    <a:pt x="238557" y="35131"/>
                    <a:pt x="236755" y="32660"/>
                  </a:cubicBezTo>
                  <a:cubicBezTo>
                    <a:pt x="234952" y="30189"/>
                    <a:pt x="232378" y="28953"/>
                    <a:pt x="229032" y="28953"/>
                  </a:cubicBezTo>
                  <a:close/>
                  <a:moveTo>
                    <a:pt x="229032" y="17832"/>
                  </a:moveTo>
                  <a:cubicBezTo>
                    <a:pt x="237372" y="17832"/>
                    <a:pt x="243898" y="20084"/>
                    <a:pt x="248609" y="24589"/>
                  </a:cubicBezTo>
                  <a:cubicBezTo>
                    <a:pt x="253320" y="29094"/>
                    <a:pt x="255676" y="35363"/>
                    <a:pt x="255676" y="43395"/>
                  </a:cubicBezTo>
                  <a:cubicBezTo>
                    <a:pt x="255676" y="51375"/>
                    <a:pt x="253320" y="57618"/>
                    <a:pt x="248609" y="62123"/>
                  </a:cubicBezTo>
                  <a:cubicBezTo>
                    <a:pt x="243898" y="66628"/>
                    <a:pt x="237372" y="68881"/>
                    <a:pt x="229032" y="68881"/>
                  </a:cubicBezTo>
                  <a:cubicBezTo>
                    <a:pt x="220588" y="68881"/>
                    <a:pt x="214010" y="66628"/>
                    <a:pt x="209299" y="62123"/>
                  </a:cubicBezTo>
                  <a:cubicBezTo>
                    <a:pt x="204588" y="57618"/>
                    <a:pt x="202233" y="51375"/>
                    <a:pt x="202233" y="43395"/>
                  </a:cubicBezTo>
                  <a:cubicBezTo>
                    <a:pt x="202233" y="35363"/>
                    <a:pt x="204588" y="29094"/>
                    <a:pt x="209299" y="24589"/>
                  </a:cubicBezTo>
                  <a:cubicBezTo>
                    <a:pt x="214010" y="20084"/>
                    <a:pt x="220588" y="17832"/>
                    <a:pt x="229032" y="17832"/>
                  </a:cubicBezTo>
                  <a:close/>
                  <a:moveTo>
                    <a:pt x="302386" y="32274"/>
                  </a:moveTo>
                  <a:cubicBezTo>
                    <a:pt x="300996" y="31604"/>
                    <a:pt x="299631" y="31115"/>
                    <a:pt x="298293" y="30806"/>
                  </a:cubicBezTo>
                  <a:cubicBezTo>
                    <a:pt x="296954" y="30497"/>
                    <a:pt x="295615" y="30343"/>
                    <a:pt x="294277" y="30343"/>
                  </a:cubicBezTo>
                  <a:cubicBezTo>
                    <a:pt x="290261" y="30343"/>
                    <a:pt x="287171" y="31630"/>
                    <a:pt x="285009" y="34204"/>
                  </a:cubicBezTo>
                  <a:cubicBezTo>
                    <a:pt x="282847" y="36779"/>
                    <a:pt x="281765" y="40460"/>
                    <a:pt x="281765" y="45248"/>
                  </a:cubicBezTo>
                  <a:lnTo>
                    <a:pt x="281765" y="67645"/>
                  </a:lnTo>
                  <a:lnTo>
                    <a:pt x="266242" y="67645"/>
                  </a:lnTo>
                  <a:lnTo>
                    <a:pt x="266242" y="18990"/>
                  </a:lnTo>
                  <a:lnTo>
                    <a:pt x="281765" y="18990"/>
                  </a:lnTo>
                  <a:lnTo>
                    <a:pt x="281765" y="26945"/>
                  </a:lnTo>
                  <a:cubicBezTo>
                    <a:pt x="283773" y="23804"/>
                    <a:pt x="286077" y="21500"/>
                    <a:pt x="288678" y="20033"/>
                  </a:cubicBezTo>
                  <a:cubicBezTo>
                    <a:pt x="291278" y="18565"/>
                    <a:pt x="294380" y="17832"/>
                    <a:pt x="297984" y="17832"/>
                  </a:cubicBezTo>
                  <a:cubicBezTo>
                    <a:pt x="298498" y="17832"/>
                    <a:pt x="299065" y="17845"/>
                    <a:pt x="299683" y="17870"/>
                  </a:cubicBezTo>
                  <a:cubicBezTo>
                    <a:pt x="300300" y="17896"/>
                    <a:pt x="301176" y="17986"/>
                    <a:pt x="302309" y="18141"/>
                  </a:cubicBezTo>
                  <a:lnTo>
                    <a:pt x="302386" y="32274"/>
                  </a:lnTo>
                  <a:close/>
                  <a:moveTo>
                    <a:pt x="331364" y="45712"/>
                  </a:moveTo>
                  <a:cubicBezTo>
                    <a:pt x="328120" y="45712"/>
                    <a:pt x="325688" y="46265"/>
                    <a:pt x="324066" y="47372"/>
                  </a:cubicBezTo>
                  <a:cubicBezTo>
                    <a:pt x="322444" y="48479"/>
                    <a:pt x="321633" y="50114"/>
                    <a:pt x="321633" y="52276"/>
                  </a:cubicBezTo>
                  <a:cubicBezTo>
                    <a:pt x="321633" y="54233"/>
                    <a:pt x="322290" y="55764"/>
                    <a:pt x="323602" y="56871"/>
                  </a:cubicBezTo>
                  <a:cubicBezTo>
                    <a:pt x="324916" y="57978"/>
                    <a:pt x="326731" y="58531"/>
                    <a:pt x="329047" y="58531"/>
                  </a:cubicBezTo>
                  <a:cubicBezTo>
                    <a:pt x="331982" y="58531"/>
                    <a:pt x="334453" y="57489"/>
                    <a:pt x="336461" y="55404"/>
                  </a:cubicBezTo>
                  <a:cubicBezTo>
                    <a:pt x="338469" y="53319"/>
                    <a:pt x="339473" y="50706"/>
                    <a:pt x="339473" y="47565"/>
                  </a:cubicBezTo>
                  <a:lnTo>
                    <a:pt x="339473" y="45712"/>
                  </a:lnTo>
                  <a:lnTo>
                    <a:pt x="331364" y="45712"/>
                  </a:lnTo>
                  <a:close/>
                  <a:moveTo>
                    <a:pt x="355151" y="39919"/>
                  </a:moveTo>
                  <a:lnTo>
                    <a:pt x="355151" y="67645"/>
                  </a:lnTo>
                  <a:lnTo>
                    <a:pt x="339473" y="67645"/>
                  </a:lnTo>
                  <a:lnTo>
                    <a:pt x="339473" y="60463"/>
                  </a:lnTo>
                  <a:cubicBezTo>
                    <a:pt x="337362" y="63397"/>
                    <a:pt x="335007" y="65534"/>
                    <a:pt x="332407" y="66873"/>
                  </a:cubicBezTo>
                  <a:cubicBezTo>
                    <a:pt x="329806" y="68211"/>
                    <a:pt x="326627" y="68881"/>
                    <a:pt x="322869" y="68881"/>
                  </a:cubicBezTo>
                  <a:cubicBezTo>
                    <a:pt x="317875" y="68881"/>
                    <a:pt x="313807" y="67413"/>
                    <a:pt x="310666" y="64479"/>
                  </a:cubicBezTo>
                  <a:cubicBezTo>
                    <a:pt x="307526" y="61544"/>
                    <a:pt x="305955" y="57734"/>
                    <a:pt x="305955" y="53049"/>
                  </a:cubicBezTo>
                  <a:cubicBezTo>
                    <a:pt x="305955" y="47333"/>
                    <a:pt x="307912" y="43150"/>
                    <a:pt x="311825" y="40499"/>
                  </a:cubicBezTo>
                  <a:cubicBezTo>
                    <a:pt x="315738" y="37847"/>
                    <a:pt x="321891" y="36521"/>
                    <a:pt x="330283" y="36521"/>
                  </a:cubicBezTo>
                  <a:lnTo>
                    <a:pt x="339473" y="36521"/>
                  </a:lnTo>
                  <a:lnTo>
                    <a:pt x="339473" y="35285"/>
                  </a:lnTo>
                  <a:cubicBezTo>
                    <a:pt x="339473" y="32814"/>
                    <a:pt x="338495" y="31012"/>
                    <a:pt x="336538" y="29880"/>
                  </a:cubicBezTo>
                  <a:cubicBezTo>
                    <a:pt x="334582" y="28747"/>
                    <a:pt x="331570" y="28180"/>
                    <a:pt x="327503" y="28180"/>
                  </a:cubicBezTo>
                  <a:cubicBezTo>
                    <a:pt x="324156" y="28180"/>
                    <a:pt x="321041" y="28515"/>
                    <a:pt x="318158" y="29185"/>
                  </a:cubicBezTo>
                  <a:cubicBezTo>
                    <a:pt x="315275" y="29854"/>
                    <a:pt x="312623" y="30832"/>
                    <a:pt x="310203" y="32119"/>
                  </a:cubicBezTo>
                  <a:lnTo>
                    <a:pt x="310203" y="20303"/>
                  </a:lnTo>
                  <a:cubicBezTo>
                    <a:pt x="313498" y="19479"/>
                    <a:pt x="316832" y="18861"/>
                    <a:pt x="320204" y="18450"/>
                  </a:cubicBezTo>
                  <a:cubicBezTo>
                    <a:pt x="323577" y="18038"/>
                    <a:pt x="326936" y="17832"/>
                    <a:pt x="330283" y="17832"/>
                  </a:cubicBezTo>
                  <a:cubicBezTo>
                    <a:pt x="339087" y="17832"/>
                    <a:pt x="345433" y="19557"/>
                    <a:pt x="349320" y="23006"/>
                  </a:cubicBezTo>
                  <a:cubicBezTo>
                    <a:pt x="353207" y="26456"/>
                    <a:pt x="355151" y="32093"/>
                    <a:pt x="355151" y="39919"/>
                  </a:cubicBezTo>
                  <a:close/>
                  <a:moveTo>
                    <a:pt x="417779" y="37989"/>
                  </a:moveTo>
                  <a:lnTo>
                    <a:pt x="417779" y="67645"/>
                  </a:lnTo>
                  <a:lnTo>
                    <a:pt x="402178" y="67645"/>
                  </a:lnTo>
                  <a:lnTo>
                    <a:pt x="402178" y="62856"/>
                  </a:lnTo>
                  <a:lnTo>
                    <a:pt x="402178" y="44939"/>
                  </a:lnTo>
                  <a:cubicBezTo>
                    <a:pt x="402178" y="40769"/>
                    <a:pt x="402075" y="37885"/>
                    <a:pt x="401869" y="36289"/>
                  </a:cubicBezTo>
                  <a:cubicBezTo>
                    <a:pt x="401663" y="34693"/>
                    <a:pt x="401328" y="33510"/>
                    <a:pt x="400865" y="32737"/>
                  </a:cubicBezTo>
                  <a:cubicBezTo>
                    <a:pt x="400299" y="31759"/>
                    <a:pt x="399488" y="30986"/>
                    <a:pt x="398432" y="30420"/>
                  </a:cubicBezTo>
                  <a:cubicBezTo>
                    <a:pt x="397377" y="29854"/>
                    <a:pt x="396180" y="29571"/>
                    <a:pt x="394841" y="29571"/>
                  </a:cubicBezTo>
                  <a:cubicBezTo>
                    <a:pt x="391598" y="29571"/>
                    <a:pt x="389049" y="30819"/>
                    <a:pt x="387196" y="33316"/>
                  </a:cubicBezTo>
                  <a:cubicBezTo>
                    <a:pt x="385342" y="35813"/>
                    <a:pt x="384415" y="39276"/>
                    <a:pt x="384415" y="43703"/>
                  </a:cubicBezTo>
                  <a:lnTo>
                    <a:pt x="384415" y="67645"/>
                  </a:lnTo>
                  <a:lnTo>
                    <a:pt x="368892" y="67645"/>
                  </a:lnTo>
                  <a:lnTo>
                    <a:pt x="368892" y="18990"/>
                  </a:lnTo>
                  <a:lnTo>
                    <a:pt x="384415" y="18990"/>
                  </a:lnTo>
                  <a:lnTo>
                    <a:pt x="384415" y="26095"/>
                  </a:lnTo>
                  <a:cubicBezTo>
                    <a:pt x="386783" y="23264"/>
                    <a:pt x="389280" y="21178"/>
                    <a:pt x="391907" y="19840"/>
                  </a:cubicBezTo>
                  <a:cubicBezTo>
                    <a:pt x="394533" y="18501"/>
                    <a:pt x="397441" y="17832"/>
                    <a:pt x="400633" y="17832"/>
                  </a:cubicBezTo>
                  <a:cubicBezTo>
                    <a:pt x="406246" y="17832"/>
                    <a:pt x="410506" y="19557"/>
                    <a:pt x="413415" y="23006"/>
                  </a:cubicBezTo>
                  <a:cubicBezTo>
                    <a:pt x="416324" y="26456"/>
                    <a:pt x="417779" y="31450"/>
                    <a:pt x="417779" y="37989"/>
                  </a:cubicBezTo>
                  <a:close/>
                  <a:moveTo>
                    <a:pt x="470770" y="20535"/>
                  </a:moveTo>
                  <a:lnTo>
                    <a:pt x="470770" y="33200"/>
                  </a:lnTo>
                  <a:cubicBezTo>
                    <a:pt x="468659" y="31759"/>
                    <a:pt x="466535" y="30691"/>
                    <a:pt x="464399" y="29995"/>
                  </a:cubicBezTo>
                  <a:cubicBezTo>
                    <a:pt x="462262" y="29300"/>
                    <a:pt x="460061" y="28953"/>
                    <a:pt x="457796" y="28953"/>
                  </a:cubicBezTo>
                  <a:cubicBezTo>
                    <a:pt x="453419" y="28953"/>
                    <a:pt x="450021" y="30214"/>
                    <a:pt x="447601" y="32737"/>
                  </a:cubicBezTo>
                  <a:cubicBezTo>
                    <a:pt x="445181" y="35260"/>
                    <a:pt x="443971" y="38813"/>
                    <a:pt x="443971" y="43395"/>
                  </a:cubicBezTo>
                  <a:cubicBezTo>
                    <a:pt x="443971" y="47926"/>
                    <a:pt x="445181" y="51453"/>
                    <a:pt x="447601" y="53975"/>
                  </a:cubicBezTo>
                  <a:cubicBezTo>
                    <a:pt x="450021" y="56498"/>
                    <a:pt x="453419" y="57759"/>
                    <a:pt x="457796" y="57759"/>
                  </a:cubicBezTo>
                  <a:cubicBezTo>
                    <a:pt x="460216" y="57759"/>
                    <a:pt x="462519" y="57399"/>
                    <a:pt x="464708" y="56678"/>
                  </a:cubicBezTo>
                  <a:cubicBezTo>
                    <a:pt x="466896" y="55957"/>
                    <a:pt x="468917" y="54902"/>
                    <a:pt x="470770" y="53512"/>
                  </a:cubicBezTo>
                  <a:lnTo>
                    <a:pt x="470770" y="66177"/>
                  </a:lnTo>
                  <a:cubicBezTo>
                    <a:pt x="468350" y="67104"/>
                    <a:pt x="465879" y="67787"/>
                    <a:pt x="463356" y="68224"/>
                  </a:cubicBezTo>
                  <a:cubicBezTo>
                    <a:pt x="460834" y="68662"/>
                    <a:pt x="458311" y="68881"/>
                    <a:pt x="455788" y="68881"/>
                  </a:cubicBezTo>
                  <a:cubicBezTo>
                    <a:pt x="447035" y="68881"/>
                    <a:pt x="440187" y="66628"/>
                    <a:pt x="435245" y="62123"/>
                  </a:cubicBezTo>
                  <a:cubicBezTo>
                    <a:pt x="430302" y="57618"/>
                    <a:pt x="427831" y="51375"/>
                    <a:pt x="427831" y="43395"/>
                  </a:cubicBezTo>
                  <a:cubicBezTo>
                    <a:pt x="427831" y="35363"/>
                    <a:pt x="430302" y="29094"/>
                    <a:pt x="435245" y="24589"/>
                  </a:cubicBezTo>
                  <a:cubicBezTo>
                    <a:pt x="440187" y="20084"/>
                    <a:pt x="447035" y="17832"/>
                    <a:pt x="455788" y="17832"/>
                  </a:cubicBezTo>
                  <a:cubicBezTo>
                    <a:pt x="458362" y="17832"/>
                    <a:pt x="460885" y="18051"/>
                    <a:pt x="463356" y="18488"/>
                  </a:cubicBezTo>
                  <a:cubicBezTo>
                    <a:pt x="465828" y="18926"/>
                    <a:pt x="468299" y="19608"/>
                    <a:pt x="470770" y="20535"/>
                  </a:cubicBezTo>
                  <a:close/>
                  <a:moveTo>
                    <a:pt x="532135" y="43163"/>
                  </a:moveTo>
                  <a:lnTo>
                    <a:pt x="532135" y="47642"/>
                  </a:lnTo>
                  <a:lnTo>
                    <a:pt x="495760" y="47642"/>
                  </a:lnTo>
                  <a:cubicBezTo>
                    <a:pt x="496120" y="51298"/>
                    <a:pt x="497434" y="54027"/>
                    <a:pt x="499699" y="55829"/>
                  </a:cubicBezTo>
                  <a:cubicBezTo>
                    <a:pt x="501964" y="57631"/>
                    <a:pt x="505130" y="58531"/>
                    <a:pt x="509198" y="58531"/>
                  </a:cubicBezTo>
                  <a:cubicBezTo>
                    <a:pt x="512442" y="58531"/>
                    <a:pt x="515788" y="58055"/>
                    <a:pt x="519238" y="57103"/>
                  </a:cubicBezTo>
                  <a:cubicBezTo>
                    <a:pt x="522687" y="56150"/>
                    <a:pt x="526215" y="54670"/>
                    <a:pt x="529818" y="52663"/>
                  </a:cubicBezTo>
                  <a:lnTo>
                    <a:pt x="529818" y="64710"/>
                  </a:lnTo>
                  <a:cubicBezTo>
                    <a:pt x="526111" y="66100"/>
                    <a:pt x="522430" y="67143"/>
                    <a:pt x="518774" y="67838"/>
                  </a:cubicBezTo>
                  <a:cubicBezTo>
                    <a:pt x="515119" y="68533"/>
                    <a:pt x="511438" y="68881"/>
                    <a:pt x="507731" y="68881"/>
                  </a:cubicBezTo>
                  <a:cubicBezTo>
                    <a:pt x="498926" y="68881"/>
                    <a:pt x="492092" y="66641"/>
                    <a:pt x="487226" y="62161"/>
                  </a:cubicBezTo>
                  <a:cubicBezTo>
                    <a:pt x="482361" y="57682"/>
                    <a:pt x="479928" y="51426"/>
                    <a:pt x="479928" y="43395"/>
                  </a:cubicBezTo>
                  <a:cubicBezTo>
                    <a:pt x="479928" y="35414"/>
                    <a:pt x="482322" y="29159"/>
                    <a:pt x="487110" y="24628"/>
                  </a:cubicBezTo>
                  <a:cubicBezTo>
                    <a:pt x="491898" y="20097"/>
                    <a:pt x="498489" y="17832"/>
                    <a:pt x="506881" y="17832"/>
                  </a:cubicBezTo>
                  <a:cubicBezTo>
                    <a:pt x="514501" y="17832"/>
                    <a:pt x="520615" y="20136"/>
                    <a:pt x="525223" y="24744"/>
                  </a:cubicBezTo>
                  <a:cubicBezTo>
                    <a:pt x="529831" y="29352"/>
                    <a:pt x="532135" y="35492"/>
                    <a:pt x="532135" y="43163"/>
                  </a:cubicBezTo>
                  <a:close/>
                  <a:moveTo>
                    <a:pt x="516149" y="37989"/>
                  </a:moveTo>
                  <a:cubicBezTo>
                    <a:pt x="516149" y="35054"/>
                    <a:pt x="515286" y="32686"/>
                    <a:pt x="513561" y="30883"/>
                  </a:cubicBezTo>
                  <a:cubicBezTo>
                    <a:pt x="511837" y="29081"/>
                    <a:pt x="509584" y="28180"/>
                    <a:pt x="506804" y="28180"/>
                  </a:cubicBezTo>
                  <a:cubicBezTo>
                    <a:pt x="503766" y="28180"/>
                    <a:pt x="501308" y="29017"/>
                    <a:pt x="499429" y="30690"/>
                  </a:cubicBezTo>
                  <a:cubicBezTo>
                    <a:pt x="497549" y="32363"/>
                    <a:pt x="496378" y="34796"/>
                    <a:pt x="495914" y="37989"/>
                  </a:cubicBezTo>
                  <a:lnTo>
                    <a:pt x="516149" y="37989"/>
                  </a:lnTo>
                  <a:close/>
                </a:path>
              </a:pathLst>
            </a:custGeom>
            <a:solidFill>
              <a:srgbClr val="000000"/>
            </a:solidFill>
            <a:ln w="4943" cap="sq">
              <a:noFill/>
              <a:prstDash val="solid"/>
              <a:miter/>
            </a:ln>
          </p:spPr>
          <p:txBody>
            <a:bodyPr rtlCol="0" anchor="ctr"/>
            <a:lstStyle/>
            <a:p>
              <a:endParaRPr lang="en-US"/>
            </a:p>
          </p:txBody>
        </p:sp>
        <p:sp>
          <p:nvSpPr>
            <p:cNvPr id="5191" name="Freeform: Shape 5190">
              <a:extLst>
                <a:ext uri="{FF2B5EF4-FFF2-40B4-BE49-F238E27FC236}">
                  <a16:creationId xmlns:a16="http://schemas.microsoft.com/office/drawing/2014/main" id="{3AEFAAEC-6319-79DF-B4E4-67AC9846F7F7}"/>
                </a:ext>
              </a:extLst>
            </p:cNvPr>
            <p:cNvSpPr/>
            <p:nvPr/>
          </p:nvSpPr>
          <p:spPr>
            <a:xfrm>
              <a:off x="1545335" y="784873"/>
              <a:ext cx="6374603" cy="3405699"/>
            </a:xfrm>
            <a:custGeom>
              <a:avLst/>
              <a:gdLst>
                <a:gd name="connsiteX0" fmla="*/ 0 w 6374603"/>
                <a:gd name="connsiteY0" fmla="*/ 3405700 h 3405699"/>
                <a:gd name="connsiteX1" fmla="*/ 708289 w 6374603"/>
                <a:gd name="connsiteY1" fmla="*/ 3399057 h 3405699"/>
                <a:gd name="connsiteX2" fmla="*/ 1416579 w 6374603"/>
                <a:gd name="connsiteY2" fmla="*/ 2916951 h 3405699"/>
                <a:gd name="connsiteX3" fmla="*/ 2124868 w 6374603"/>
                <a:gd name="connsiteY3" fmla="*/ 1026239 h 3405699"/>
                <a:gd name="connsiteX4" fmla="*/ 2833157 w 6374603"/>
                <a:gd name="connsiteY4" fmla="*/ 505955 h 3405699"/>
                <a:gd name="connsiteX5" fmla="*/ 3541447 w 6374603"/>
                <a:gd name="connsiteY5" fmla="*/ 414090 h 3405699"/>
                <a:gd name="connsiteX6" fmla="*/ 4249736 w 6374603"/>
                <a:gd name="connsiteY6" fmla="*/ 395812 h 3405699"/>
                <a:gd name="connsiteX7" fmla="*/ 4958025 w 6374603"/>
                <a:gd name="connsiteY7" fmla="*/ 21130 h 3405699"/>
                <a:gd name="connsiteX8" fmla="*/ 5666315 w 6374603"/>
                <a:gd name="connsiteY8" fmla="*/ 0 h 3405699"/>
                <a:gd name="connsiteX9" fmla="*/ 6374604 w 6374603"/>
                <a:gd name="connsiteY9" fmla="*/ 0 h 340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4603" h="3405699">
                  <a:moveTo>
                    <a:pt x="0" y="3405700"/>
                  </a:moveTo>
                  <a:lnTo>
                    <a:pt x="708289" y="3399057"/>
                  </a:lnTo>
                  <a:lnTo>
                    <a:pt x="1416579" y="2916951"/>
                  </a:lnTo>
                  <a:lnTo>
                    <a:pt x="2124868" y="1026239"/>
                  </a:lnTo>
                  <a:lnTo>
                    <a:pt x="2833157" y="505955"/>
                  </a:lnTo>
                  <a:lnTo>
                    <a:pt x="3541447" y="414090"/>
                  </a:lnTo>
                  <a:lnTo>
                    <a:pt x="4249736" y="395812"/>
                  </a:lnTo>
                  <a:lnTo>
                    <a:pt x="4958025" y="21130"/>
                  </a:lnTo>
                  <a:lnTo>
                    <a:pt x="5666315" y="0"/>
                  </a:lnTo>
                  <a:lnTo>
                    <a:pt x="6374604" y="0"/>
                  </a:lnTo>
                </a:path>
              </a:pathLst>
            </a:custGeom>
            <a:noFill/>
            <a:ln w="9988" cap="flat">
              <a:solidFill>
                <a:srgbClr val="0072BD"/>
              </a:solidFill>
              <a:prstDash val="solid"/>
              <a:round/>
            </a:ln>
          </p:spPr>
          <p:txBody>
            <a:bodyPr rtlCol="0" anchor="ctr"/>
            <a:lstStyle/>
            <a:p>
              <a:endParaRPr lang="en-US"/>
            </a:p>
          </p:txBody>
        </p:sp>
        <p:sp>
          <p:nvSpPr>
            <p:cNvPr id="5192" name="Freeform: Shape 5191">
              <a:extLst>
                <a:ext uri="{FF2B5EF4-FFF2-40B4-BE49-F238E27FC236}">
                  <a16:creationId xmlns:a16="http://schemas.microsoft.com/office/drawing/2014/main" id="{4C29E969-6FAF-799D-6004-DE2AF8D46CB0}"/>
                </a:ext>
              </a:extLst>
            </p:cNvPr>
            <p:cNvSpPr/>
            <p:nvPr/>
          </p:nvSpPr>
          <p:spPr>
            <a:xfrm>
              <a:off x="1518700" y="4163937"/>
              <a:ext cx="53271" cy="53271"/>
            </a:xfrm>
            <a:custGeom>
              <a:avLst/>
              <a:gdLst>
                <a:gd name="connsiteX0" fmla="*/ 53584 w 53271"/>
                <a:gd name="connsiteY0" fmla="*/ 27444 h 53271"/>
                <a:gd name="connsiteX1" fmla="*/ 26948 w 53271"/>
                <a:gd name="connsiteY1" fmla="*/ 54079 h 53271"/>
                <a:gd name="connsiteX2" fmla="*/ 313 w 53271"/>
                <a:gd name="connsiteY2" fmla="*/ 27444 h 53271"/>
                <a:gd name="connsiteX3" fmla="*/ 26948 w 53271"/>
                <a:gd name="connsiteY3" fmla="*/ 808 h 53271"/>
                <a:gd name="connsiteX4" fmla="*/ 53584 w 53271"/>
                <a:gd name="connsiteY4" fmla="*/ 27444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3584" y="27444"/>
                  </a:moveTo>
                  <a:cubicBezTo>
                    <a:pt x="53584" y="42154"/>
                    <a:pt x="41659" y="54079"/>
                    <a:pt x="26948" y="54079"/>
                  </a:cubicBezTo>
                  <a:cubicBezTo>
                    <a:pt x="12238" y="54079"/>
                    <a:pt x="313" y="42154"/>
                    <a:pt x="313" y="27444"/>
                  </a:cubicBezTo>
                  <a:cubicBezTo>
                    <a:pt x="313" y="12733"/>
                    <a:pt x="12238" y="808"/>
                    <a:pt x="26948" y="808"/>
                  </a:cubicBezTo>
                  <a:cubicBezTo>
                    <a:pt x="41659" y="808"/>
                    <a:pt x="53584" y="12733"/>
                    <a:pt x="53584" y="27444"/>
                  </a:cubicBezTo>
                  <a:close/>
                </a:path>
              </a:pathLst>
            </a:custGeom>
            <a:solidFill>
              <a:srgbClr val="FF0000"/>
            </a:solidFill>
            <a:ln w="4943" cap="sq">
              <a:noFill/>
              <a:prstDash val="solid"/>
              <a:miter/>
            </a:ln>
          </p:spPr>
          <p:txBody>
            <a:bodyPr rtlCol="0" anchor="ctr"/>
            <a:lstStyle/>
            <a:p>
              <a:endParaRPr lang="en-US"/>
            </a:p>
          </p:txBody>
        </p:sp>
        <p:sp>
          <p:nvSpPr>
            <p:cNvPr id="5193" name="Freeform: Shape 5192">
              <a:extLst>
                <a:ext uri="{FF2B5EF4-FFF2-40B4-BE49-F238E27FC236}">
                  <a16:creationId xmlns:a16="http://schemas.microsoft.com/office/drawing/2014/main" id="{6371DCD5-DD5C-CDFA-389D-A20120DC4797}"/>
                </a:ext>
              </a:extLst>
            </p:cNvPr>
            <p:cNvSpPr/>
            <p:nvPr/>
          </p:nvSpPr>
          <p:spPr>
            <a:xfrm>
              <a:off x="1513706" y="4158943"/>
              <a:ext cx="63259" cy="63259"/>
            </a:xfrm>
            <a:custGeom>
              <a:avLst/>
              <a:gdLst>
                <a:gd name="connsiteX0" fmla="*/ 31942 w 63259"/>
                <a:gd name="connsiteY0" fmla="*/ 10796 h 63259"/>
                <a:gd name="connsiteX1" fmla="*/ 53584 w 63259"/>
                <a:gd name="connsiteY1" fmla="*/ 32438 h 63259"/>
                <a:gd name="connsiteX2" fmla="*/ 53584 w 63259"/>
                <a:gd name="connsiteY2" fmla="*/ 32438 h 63259"/>
                <a:gd name="connsiteX3" fmla="*/ 31942 w 63259"/>
                <a:gd name="connsiteY3" fmla="*/ 54079 h 63259"/>
                <a:gd name="connsiteX4" fmla="*/ 10301 w 63259"/>
                <a:gd name="connsiteY4" fmla="*/ 32438 h 63259"/>
                <a:gd name="connsiteX5" fmla="*/ 31942 w 63259"/>
                <a:gd name="connsiteY5" fmla="*/ 10796 h 63259"/>
                <a:gd name="connsiteX6" fmla="*/ 31942 w 63259"/>
                <a:gd name="connsiteY6" fmla="*/ 808 h 63259"/>
                <a:gd name="connsiteX7" fmla="*/ 313 w 63259"/>
                <a:gd name="connsiteY7" fmla="*/ 32438 h 63259"/>
                <a:gd name="connsiteX8" fmla="*/ 31942 w 63259"/>
                <a:gd name="connsiteY8" fmla="*/ 64068 h 63259"/>
                <a:gd name="connsiteX9" fmla="*/ 63572 w 63259"/>
                <a:gd name="connsiteY9" fmla="*/ 32438 h 63259"/>
                <a:gd name="connsiteX10" fmla="*/ 63572 w 63259"/>
                <a:gd name="connsiteY10" fmla="*/ 32438 h 63259"/>
                <a:gd name="connsiteX11" fmla="*/ 31942 w 63259"/>
                <a:gd name="connsiteY11" fmla="*/ 808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1942" y="10796"/>
                  </a:moveTo>
                  <a:cubicBezTo>
                    <a:pt x="43895" y="10796"/>
                    <a:pt x="53584" y="20485"/>
                    <a:pt x="53584" y="32438"/>
                  </a:cubicBezTo>
                  <a:lnTo>
                    <a:pt x="53584" y="32438"/>
                  </a:lnTo>
                  <a:cubicBezTo>
                    <a:pt x="53584" y="44390"/>
                    <a:pt x="43895" y="54079"/>
                    <a:pt x="31942" y="54079"/>
                  </a:cubicBezTo>
                  <a:cubicBezTo>
                    <a:pt x="19990" y="54079"/>
                    <a:pt x="10301" y="44390"/>
                    <a:pt x="10301" y="32438"/>
                  </a:cubicBezTo>
                  <a:cubicBezTo>
                    <a:pt x="10301" y="20485"/>
                    <a:pt x="19990" y="10796"/>
                    <a:pt x="31942" y="10796"/>
                  </a:cubicBezTo>
                  <a:close/>
                  <a:moveTo>
                    <a:pt x="31942" y="808"/>
                  </a:moveTo>
                  <a:cubicBezTo>
                    <a:pt x="14474" y="808"/>
                    <a:pt x="313" y="14969"/>
                    <a:pt x="313" y="32438"/>
                  </a:cubicBezTo>
                  <a:cubicBezTo>
                    <a:pt x="313" y="49906"/>
                    <a:pt x="14474" y="64068"/>
                    <a:pt x="31942" y="64068"/>
                  </a:cubicBezTo>
                  <a:cubicBezTo>
                    <a:pt x="49411" y="64068"/>
                    <a:pt x="63572" y="49906"/>
                    <a:pt x="63572" y="32438"/>
                  </a:cubicBezTo>
                  <a:lnTo>
                    <a:pt x="63572" y="32438"/>
                  </a:lnTo>
                  <a:cubicBezTo>
                    <a:pt x="63572" y="14969"/>
                    <a:pt x="49411" y="808"/>
                    <a:pt x="31942" y="808"/>
                  </a:cubicBezTo>
                  <a:close/>
                </a:path>
              </a:pathLst>
            </a:custGeom>
            <a:solidFill>
              <a:srgbClr val="0000FF"/>
            </a:solidFill>
            <a:ln w="9988" cap="flat">
              <a:noFill/>
              <a:prstDash val="solid"/>
              <a:round/>
            </a:ln>
          </p:spPr>
          <p:txBody>
            <a:bodyPr rtlCol="0" anchor="ctr"/>
            <a:lstStyle/>
            <a:p>
              <a:endParaRPr lang="en-US"/>
            </a:p>
          </p:txBody>
        </p:sp>
        <p:sp>
          <p:nvSpPr>
            <p:cNvPr id="5194" name="Freeform: Shape 5193">
              <a:extLst>
                <a:ext uri="{FF2B5EF4-FFF2-40B4-BE49-F238E27FC236}">
                  <a16:creationId xmlns:a16="http://schemas.microsoft.com/office/drawing/2014/main" id="{89BB3F00-F39D-7F88-3E40-F3A1612DEE9B}"/>
                </a:ext>
              </a:extLst>
            </p:cNvPr>
            <p:cNvSpPr/>
            <p:nvPr/>
          </p:nvSpPr>
          <p:spPr>
            <a:xfrm>
              <a:off x="2226989" y="4157294"/>
              <a:ext cx="53271" cy="53271"/>
            </a:xfrm>
            <a:custGeom>
              <a:avLst/>
              <a:gdLst>
                <a:gd name="connsiteX0" fmla="*/ 53727 w 53271"/>
                <a:gd name="connsiteY0" fmla="*/ 27442 h 53271"/>
                <a:gd name="connsiteX1" fmla="*/ 27092 w 53271"/>
                <a:gd name="connsiteY1" fmla="*/ 54078 h 53271"/>
                <a:gd name="connsiteX2" fmla="*/ 456 w 53271"/>
                <a:gd name="connsiteY2" fmla="*/ 27442 h 53271"/>
                <a:gd name="connsiteX3" fmla="*/ 27092 w 53271"/>
                <a:gd name="connsiteY3" fmla="*/ 807 h 53271"/>
                <a:gd name="connsiteX4" fmla="*/ 53727 w 53271"/>
                <a:gd name="connsiteY4" fmla="*/ 27442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3727" y="27442"/>
                  </a:moveTo>
                  <a:cubicBezTo>
                    <a:pt x="53727" y="42153"/>
                    <a:pt x="41802" y="54078"/>
                    <a:pt x="27092" y="54078"/>
                  </a:cubicBezTo>
                  <a:cubicBezTo>
                    <a:pt x="12381" y="54078"/>
                    <a:pt x="456" y="42153"/>
                    <a:pt x="456" y="27442"/>
                  </a:cubicBezTo>
                  <a:cubicBezTo>
                    <a:pt x="456" y="12732"/>
                    <a:pt x="12381" y="807"/>
                    <a:pt x="27092" y="807"/>
                  </a:cubicBezTo>
                  <a:cubicBezTo>
                    <a:pt x="41802" y="807"/>
                    <a:pt x="53727" y="12732"/>
                    <a:pt x="53727" y="27442"/>
                  </a:cubicBezTo>
                  <a:close/>
                </a:path>
              </a:pathLst>
            </a:custGeom>
            <a:solidFill>
              <a:srgbClr val="FF0000"/>
            </a:solidFill>
            <a:ln w="4943" cap="sq">
              <a:noFill/>
              <a:prstDash val="solid"/>
              <a:miter/>
            </a:ln>
          </p:spPr>
          <p:txBody>
            <a:bodyPr rtlCol="0" anchor="ctr"/>
            <a:lstStyle/>
            <a:p>
              <a:endParaRPr lang="en-US"/>
            </a:p>
          </p:txBody>
        </p:sp>
        <p:sp>
          <p:nvSpPr>
            <p:cNvPr id="5195" name="Freeform: Shape 5194">
              <a:extLst>
                <a:ext uri="{FF2B5EF4-FFF2-40B4-BE49-F238E27FC236}">
                  <a16:creationId xmlns:a16="http://schemas.microsoft.com/office/drawing/2014/main" id="{B4CD0F50-CEC8-628F-1FE4-0F15248CB040}"/>
                </a:ext>
              </a:extLst>
            </p:cNvPr>
            <p:cNvSpPr/>
            <p:nvPr/>
          </p:nvSpPr>
          <p:spPr>
            <a:xfrm>
              <a:off x="2221995" y="4152300"/>
              <a:ext cx="63259" cy="63259"/>
            </a:xfrm>
            <a:custGeom>
              <a:avLst/>
              <a:gdLst>
                <a:gd name="connsiteX0" fmla="*/ 32086 w 63259"/>
                <a:gd name="connsiteY0" fmla="*/ 10795 h 63259"/>
                <a:gd name="connsiteX1" fmla="*/ 53727 w 63259"/>
                <a:gd name="connsiteY1" fmla="*/ 32437 h 63259"/>
                <a:gd name="connsiteX2" fmla="*/ 53727 w 63259"/>
                <a:gd name="connsiteY2" fmla="*/ 32437 h 63259"/>
                <a:gd name="connsiteX3" fmla="*/ 32086 w 63259"/>
                <a:gd name="connsiteY3" fmla="*/ 54078 h 63259"/>
                <a:gd name="connsiteX4" fmla="*/ 10444 w 63259"/>
                <a:gd name="connsiteY4" fmla="*/ 32437 h 63259"/>
                <a:gd name="connsiteX5" fmla="*/ 32086 w 63259"/>
                <a:gd name="connsiteY5" fmla="*/ 10795 h 63259"/>
                <a:gd name="connsiteX6" fmla="*/ 32086 w 63259"/>
                <a:gd name="connsiteY6" fmla="*/ 807 h 63259"/>
                <a:gd name="connsiteX7" fmla="*/ 456 w 63259"/>
                <a:gd name="connsiteY7" fmla="*/ 32437 h 63259"/>
                <a:gd name="connsiteX8" fmla="*/ 32086 w 63259"/>
                <a:gd name="connsiteY8" fmla="*/ 64066 h 63259"/>
                <a:gd name="connsiteX9" fmla="*/ 63716 w 63259"/>
                <a:gd name="connsiteY9" fmla="*/ 32437 h 63259"/>
                <a:gd name="connsiteX10" fmla="*/ 63716 w 63259"/>
                <a:gd name="connsiteY10" fmla="*/ 32437 h 63259"/>
                <a:gd name="connsiteX11" fmla="*/ 32086 w 63259"/>
                <a:gd name="connsiteY11" fmla="*/ 807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086" y="10795"/>
                  </a:moveTo>
                  <a:cubicBezTo>
                    <a:pt x="44038" y="10795"/>
                    <a:pt x="53727" y="20484"/>
                    <a:pt x="53727" y="32437"/>
                  </a:cubicBezTo>
                  <a:lnTo>
                    <a:pt x="53727" y="32437"/>
                  </a:lnTo>
                  <a:cubicBezTo>
                    <a:pt x="53727" y="44389"/>
                    <a:pt x="44038" y="54078"/>
                    <a:pt x="32086" y="54078"/>
                  </a:cubicBezTo>
                  <a:cubicBezTo>
                    <a:pt x="20133" y="54078"/>
                    <a:pt x="10444" y="44389"/>
                    <a:pt x="10444" y="32437"/>
                  </a:cubicBezTo>
                  <a:cubicBezTo>
                    <a:pt x="10444" y="20484"/>
                    <a:pt x="20133" y="10795"/>
                    <a:pt x="32086" y="10795"/>
                  </a:cubicBezTo>
                  <a:close/>
                  <a:moveTo>
                    <a:pt x="32086" y="807"/>
                  </a:moveTo>
                  <a:cubicBezTo>
                    <a:pt x="14617" y="807"/>
                    <a:pt x="456" y="14968"/>
                    <a:pt x="456" y="32437"/>
                  </a:cubicBezTo>
                  <a:cubicBezTo>
                    <a:pt x="456" y="49905"/>
                    <a:pt x="14617" y="64066"/>
                    <a:pt x="32086" y="64066"/>
                  </a:cubicBezTo>
                  <a:cubicBezTo>
                    <a:pt x="49554" y="64066"/>
                    <a:pt x="63716" y="49905"/>
                    <a:pt x="63716" y="32437"/>
                  </a:cubicBezTo>
                  <a:lnTo>
                    <a:pt x="63716" y="32437"/>
                  </a:lnTo>
                  <a:cubicBezTo>
                    <a:pt x="63716" y="14968"/>
                    <a:pt x="49554" y="807"/>
                    <a:pt x="32086" y="807"/>
                  </a:cubicBezTo>
                  <a:close/>
                </a:path>
              </a:pathLst>
            </a:custGeom>
            <a:solidFill>
              <a:srgbClr val="0000FF"/>
            </a:solidFill>
            <a:ln w="9988" cap="flat">
              <a:noFill/>
              <a:prstDash val="solid"/>
              <a:round/>
            </a:ln>
          </p:spPr>
          <p:txBody>
            <a:bodyPr rtlCol="0" anchor="ctr"/>
            <a:lstStyle/>
            <a:p>
              <a:endParaRPr lang="en-US"/>
            </a:p>
          </p:txBody>
        </p:sp>
        <p:sp>
          <p:nvSpPr>
            <p:cNvPr id="5196" name="Freeform: Shape 5195">
              <a:extLst>
                <a:ext uri="{FF2B5EF4-FFF2-40B4-BE49-F238E27FC236}">
                  <a16:creationId xmlns:a16="http://schemas.microsoft.com/office/drawing/2014/main" id="{AC6840C9-83FE-A6F3-5817-7C68063F7AEE}"/>
                </a:ext>
              </a:extLst>
            </p:cNvPr>
            <p:cNvSpPr/>
            <p:nvPr/>
          </p:nvSpPr>
          <p:spPr>
            <a:xfrm>
              <a:off x="2935278" y="3675188"/>
              <a:ext cx="53271" cy="53271"/>
            </a:xfrm>
            <a:custGeom>
              <a:avLst/>
              <a:gdLst>
                <a:gd name="connsiteX0" fmla="*/ 53871 w 53271"/>
                <a:gd name="connsiteY0" fmla="*/ 27345 h 53271"/>
                <a:gd name="connsiteX1" fmla="*/ 27235 w 53271"/>
                <a:gd name="connsiteY1" fmla="*/ 53981 h 53271"/>
                <a:gd name="connsiteX2" fmla="*/ 599 w 53271"/>
                <a:gd name="connsiteY2" fmla="*/ 27345 h 53271"/>
                <a:gd name="connsiteX3" fmla="*/ 27235 w 53271"/>
                <a:gd name="connsiteY3" fmla="*/ 709 h 53271"/>
                <a:gd name="connsiteX4" fmla="*/ 53871 w 53271"/>
                <a:gd name="connsiteY4" fmla="*/ 27345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3871" y="27345"/>
                  </a:moveTo>
                  <a:cubicBezTo>
                    <a:pt x="53871" y="42055"/>
                    <a:pt x="41945" y="53981"/>
                    <a:pt x="27235" y="53981"/>
                  </a:cubicBezTo>
                  <a:cubicBezTo>
                    <a:pt x="12524" y="53981"/>
                    <a:pt x="599" y="42055"/>
                    <a:pt x="599" y="27345"/>
                  </a:cubicBezTo>
                  <a:cubicBezTo>
                    <a:pt x="599" y="12634"/>
                    <a:pt x="12524" y="709"/>
                    <a:pt x="27235" y="709"/>
                  </a:cubicBezTo>
                  <a:cubicBezTo>
                    <a:pt x="41945" y="709"/>
                    <a:pt x="53871" y="12634"/>
                    <a:pt x="53871" y="27345"/>
                  </a:cubicBezTo>
                  <a:close/>
                </a:path>
              </a:pathLst>
            </a:custGeom>
            <a:solidFill>
              <a:srgbClr val="FF0000"/>
            </a:solidFill>
            <a:ln w="4943" cap="sq">
              <a:noFill/>
              <a:prstDash val="solid"/>
              <a:miter/>
            </a:ln>
          </p:spPr>
          <p:txBody>
            <a:bodyPr rtlCol="0" anchor="ctr"/>
            <a:lstStyle/>
            <a:p>
              <a:endParaRPr lang="en-US"/>
            </a:p>
          </p:txBody>
        </p:sp>
        <p:sp>
          <p:nvSpPr>
            <p:cNvPr id="5197" name="Freeform: Shape 5196">
              <a:extLst>
                <a:ext uri="{FF2B5EF4-FFF2-40B4-BE49-F238E27FC236}">
                  <a16:creationId xmlns:a16="http://schemas.microsoft.com/office/drawing/2014/main" id="{C4ADE87A-143F-40E1-88D4-05C18159821B}"/>
                </a:ext>
              </a:extLst>
            </p:cNvPr>
            <p:cNvSpPr/>
            <p:nvPr/>
          </p:nvSpPr>
          <p:spPr>
            <a:xfrm>
              <a:off x="2930284" y="3670194"/>
              <a:ext cx="63259" cy="63259"/>
            </a:xfrm>
            <a:custGeom>
              <a:avLst/>
              <a:gdLst>
                <a:gd name="connsiteX0" fmla="*/ 32229 w 63259"/>
                <a:gd name="connsiteY0" fmla="*/ 10697 h 63259"/>
                <a:gd name="connsiteX1" fmla="*/ 53871 w 63259"/>
                <a:gd name="connsiteY1" fmla="*/ 32339 h 63259"/>
                <a:gd name="connsiteX2" fmla="*/ 53871 w 63259"/>
                <a:gd name="connsiteY2" fmla="*/ 32339 h 63259"/>
                <a:gd name="connsiteX3" fmla="*/ 32229 w 63259"/>
                <a:gd name="connsiteY3" fmla="*/ 53981 h 63259"/>
                <a:gd name="connsiteX4" fmla="*/ 10587 w 63259"/>
                <a:gd name="connsiteY4" fmla="*/ 32339 h 63259"/>
                <a:gd name="connsiteX5" fmla="*/ 32229 w 63259"/>
                <a:gd name="connsiteY5" fmla="*/ 10697 h 63259"/>
                <a:gd name="connsiteX6" fmla="*/ 32229 w 63259"/>
                <a:gd name="connsiteY6" fmla="*/ 709 h 63259"/>
                <a:gd name="connsiteX7" fmla="*/ 599 w 63259"/>
                <a:gd name="connsiteY7" fmla="*/ 32339 h 63259"/>
                <a:gd name="connsiteX8" fmla="*/ 32229 w 63259"/>
                <a:gd name="connsiteY8" fmla="*/ 63969 h 63259"/>
                <a:gd name="connsiteX9" fmla="*/ 63859 w 63259"/>
                <a:gd name="connsiteY9" fmla="*/ 32339 h 63259"/>
                <a:gd name="connsiteX10" fmla="*/ 63859 w 63259"/>
                <a:gd name="connsiteY10" fmla="*/ 32339 h 63259"/>
                <a:gd name="connsiteX11" fmla="*/ 32229 w 63259"/>
                <a:gd name="connsiteY11" fmla="*/ 709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229" y="10697"/>
                  </a:moveTo>
                  <a:cubicBezTo>
                    <a:pt x="44182" y="10697"/>
                    <a:pt x="53871" y="20387"/>
                    <a:pt x="53871" y="32339"/>
                  </a:cubicBezTo>
                  <a:lnTo>
                    <a:pt x="53871" y="32339"/>
                  </a:lnTo>
                  <a:cubicBezTo>
                    <a:pt x="53871" y="44291"/>
                    <a:pt x="44182" y="53981"/>
                    <a:pt x="32229" y="53981"/>
                  </a:cubicBezTo>
                  <a:cubicBezTo>
                    <a:pt x="20277" y="53981"/>
                    <a:pt x="10587" y="44291"/>
                    <a:pt x="10587" y="32339"/>
                  </a:cubicBezTo>
                  <a:cubicBezTo>
                    <a:pt x="10587" y="20387"/>
                    <a:pt x="20277" y="10697"/>
                    <a:pt x="32229" y="10697"/>
                  </a:cubicBezTo>
                  <a:close/>
                  <a:moveTo>
                    <a:pt x="32229" y="709"/>
                  </a:moveTo>
                  <a:cubicBezTo>
                    <a:pt x="14761" y="709"/>
                    <a:pt x="599" y="14870"/>
                    <a:pt x="599" y="32339"/>
                  </a:cubicBezTo>
                  <a:cubicBezTo>
                    <a:pt x="599" y="49807"/>
                    <a:pt x="14761" y="63969"/>
                    <a:pt x="32229" y="63969"/>
                  </a:cubicBezTo>
                  <a:cubicBezTo>
                    <a:pt x="49698" y="63969"/>
                    <a:pt x="63859" y="49807"/>
                    <a:pt x="63859" y="32339"/>
                  </a:cubicBezTo>
                  <a:lnTo>
                    <a:pt x="63859" y="32339"/>
                  </a:lnTo>
                  <a:cubicBezTo>
                    <a:pt x="63859" y="14870"/>
                    <a:pt x="49698" y="709"/>
                    <a:pt x="32229" y="709"/>
                  </a:cubicBezTo>
                  <a:close/>
                </a:path>
              </a:pathLst>
            </a:custGeom>
            <a:solidFill>
              <a:srgbClr val="0000FF"/>
            </a:solidFill>
            <a:ln w="9988" cap="flat">
              <a:noFill/>
              <a:prstDash val="solid"/>
              <a:round/>
            </a:ln>
          </p:spPr>
          <p:txBody>
            <a:bodyPr rtlCol="0" anchor="ctr"/>
            <a:lstStyle/>
            <a:p>
              <a:endParaRPr lang="en-US"/>
            </a:p>
          </p:txBody>
        </p:sp>
        <p:sp>
          <p:nvSpPr>
            <p:cNvPr id="5198" name="Freeform: Shape 5197">
              <a:extLst>
                <a:ext uri="{FF2B5EF4-FFF2-40B4-BE49-F238E27FC236}">
                  <a16:creationId xmlns:a16="http://schemas.microsoft.com/office/drawing/2014/main" id="{354BEEE9-0749-23EB-1433-429D76D6134B}"/>
                </a:ext>
              </a:extLst>
            </p:cNvPr>
            <p:cNvSpPr/>
            <p:nvPr/>
          </p:nvSpPr>
          <p:spPr>
            <a:xfrm>
              <a:off x="3643568" y="1784476"/>
              <a:ext cx="53271" cy="53271"/>
            </a:xfrm>
            <a:custGeom>
              <a:avLst/>
              <a:gdLst>
                <a:gd name="connsiteX0" fmla="*/ 54014 w 53271"/>
                <a:gd name="connsiteY0" fmla="*/ 26962 h 53271"/>
                <a:gd name="connsiteX1" fmla="*/ 27378 w 53271"/>
                <a:gd name="connsiteY1" fmla="*/ 53598 h 53271"/>
                <a:gd name="connsiteX2" fmla="*/ 743 w 53271"/>
                <a:gd name="connsiteY2" fmla="*/ 26962 h 53271"/>
                <a:gd name="connsiteX3" fmla="*/ 27378 w 53271"/>
                <a:gd name="connsiteY3" fmla="*/ 327 h 53271"/>
                <a:gd name="connsiteX4" fmla="*/ 54014 w 53271"/>
                <a:gd name="connsiteY4" fmla="*/ 26962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014" y="26962"/>
                  </a:moveTo>
                  <a:cubicBezTo>
                    <a:pt x="54014" y="41673"/>
                    <a:pt x="42089" y="53598"/>
                    <a:pt x="27378" y="53598"/>
                  </a:cubicBezTo>
                  <a:cubicBezTo>
                    <a:pt x="12668" y="53598"/>
                    <a:pt x="743" y="41673"/>
                    <a:pt x="743" y="26962"/>
                  </a:cubicBezTo>
                  <a:cubicBezTo>
                    <a:pt x="743" y="12252"/>
                    <a:pt x="12668" y="327"/>
                    <a:pt x="27378" y="327"/>
                  </a:cubicBezTo>
                  <a:cubicBezTo>
                    <a:pt x="42089" y="327"/>
                    <a:pt x="54014" y="12252"/>
                    <a:pt x="54014" y="26962"/>
                  </a:cubicBezTo>
                  <a:close/>
                </a:path>
              </a:pathLst>
            </a:custGeom>
            <a:solidFill>
              <a:srgbClr val="FF0000"/>
            </a:solidFill>
            <a:ln w="4943" cap="sq">
              <a:noFill/>
              <a:prstDash val="solid"/>
              <a:miter/>
            </a:ln>
          </p:spPr>
          <p:txBody>
            <a:bodyPr rtlCol="0" anchor="ctr"/>
            <a:lstStyle/>
            <a:p>
              <a:endParaRPr lang="en-US"/>
            </a:p>
          </p:txBody>
        </p:sp>
        <p:sp>
          <p:nvSpPr>
            <p:cNvPr id="5199" name="Freeform: Shape 5198">
              <a:extLst>
                <a:ext uri="{FF2B5EF4-FFF2-40B4-BE49-F238E27FC236}">
                  <a16:creationId xmlns:a16="http://schemas.microsoft.com/office/drawing/2014/main" id="{54BC4AA5-63B2-6337-EC43-C55F3A0AC618}"/>
                </a:ext>
              </a:extLst>
            </p:cNvPr>
            <p:cNvSpPr/>
            <p:nvPr/>
          </p:nvSpPr>
          <p:spPr>
            <a:xfrm>
              <a:off x="3638574" y="1779482"/>
              <a:ext cx="63259" cy="63259"/>
            </a:xfrm>
            <a:custGeom>
              <a:avLst/>
              <a:gdLst>
                <a:gd name="connsiteX0" fmla="*/ 32372 w 63259"/>
                <a:gd name="connsiteY0" fmla="*/ 10315 h 63259"/>
                <a:gd name="connsiteX1" fmla="*/ 54014 w 63259"/>
                <a:gd name="connsiteY1" fmla="*/ 31956 h 63259"/>
                <a:gd name="connsiteX2" fmla="*/ 54014 w 63259"/>
                <a:gd name="connsiteY2" fmla="*/ 31956 h 63259"/>
                <a:gd name="connsiteX3" fmla="*/ 32372 w 63259"/>
                <a:gd name="connsiteY3" fmla="*/ 53598 h 63259"/>
                <a:gd name="connsiteX4" fmla="*/ 10731 w 63259"/>
                <a:gd name="connsiteY4" fmla="*/ 31956 h 63259"/>
                <a:gd name="connsiteX5" fmla="*/ 32372 w 63259"/>
                <a:gd name="connsiteY5" fmla="*/ 10315 h 63259"/>
                <a:gd name="connsiteX6" fmla="*/ 32372 w 63259"/>
                <a:gd name="connsiteY6" fmla="*/ 327 h 63259"/>
                <a:gd name="connsiteX7" fmla="*/ 743 w 63259"/>
                <a:gd name="connsiteY7" fmla="*/ 31956 h 63259"/>
                <a:gd name="connsiteX8" fmla="*/ 32372 w 63259"/>
                <a:gd name="connsiteY8" fmla="*/ 63586 h 63259"/>
                <a:gd name="connsiteX9" fmla="*/ 64002 w 63259"/>
                <a:gd name="connsiteY9" fmla="*/ 31956 h 63259"/>
                <a:gd name="connsiteX10" fmla="*/ 64002 w 63259"/>
                <a:gd name="connsiteY10" fmla="*/ 31956 h 63259"/>
                <a:gd name="connsiteX11" fmla="*/ 32372 w 63259"/>
                <a:gd name="connsiteY11" fmla="*/ 327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372" y="10315"/>
                  </a:moveTo>
                  <a:cubicBezTo>
                    <a:pt x="44325" y="10315"/>
                    <a:pt x="54014" y="20004"/>
                    <a:pt x="54014" y="31956"/>
                  </a:cubicBezTo>
                  <a:lnTo>
                    <a:pt x="54014" y="31956"/>
                  </a:lnTo>
                  <a:cubicBezTo>
                    <a:pt x="54014" y="43909"/>
                    <a:pt x="44325" y="53598"/>
                    <a:pt x="32372" y="53598"/>
                  </a:cubicBezTo>
                  <a:cubicBezTo>
                    <a:pt x="20420" y="53598"/>
                    <a:pt x="10731" y="43909"/>
                    <a:pt x="10731" y="31956"/>
                  </a:cubicBezTo>
                  <a:cubicBezTo>
                    <a:pt x="10731" y="20004"/>
                    <a:pt x="20420" y="10315"/>
                    <a:pt x="32372" y="10315"/>
                  </a:cubicBezTo>
                  <a:close/>
                  <a:moveTo>
                    <a:pt x="32372" y="327"/>
                  </a:moveTo>
                  <a:cubicBezTo>
                    <a:pt x="14904" y="327"/>
                    <a:pt x="743" y="14488"/>
                    <a:pt x="743" y="31956"/>
                  </a:cubicBezTo>
                  <a:cubicBezTo>
                    <a:pt x="743" y="49425"/>
                    <a:pt x="14904" y="63586"/>
                    <a:pt x="32372" y="63586"/>
                  </a:cubicBezTo>
                  <a:cubicBezTo>
                    <a:pt x="49841" y="63586"/>
                    <a:pt x="64002" y="49425"/>
                    <a:pt x="64002" y="31956"/>
                  </a:cubicBezTo>
                  <a:lnTo>
                    <a:pt x="64002" y="31956"/>
                  </a:lnTo>
                  <a:cubicBezTo>
                    <a:pt x="64002" y="14488"/>
                    <a:pt x="49841" y="327"/>
                    <a:pt x="32372" y="327"/>
                  </a:cubicBezTo>
                  <a:close/>
                </a:path>
              </a:pathLst>
            </a:custGeom>
            <a:solidFill>
              <a:srgbClr val="0000FF"/>
            </a:solidFill>
            <a:ln w="9988" cap="flat">
              <a:noFill/>
              <a:prstDash val="solid"/>
              <a:round/>
            </a:ln>
          </p:spPr>
          <p:txBody>
            <a:bodyPr rtlCol="0" anchor="ctr"/>
            <a:lstStyle/>
            <a:p>
              <a:endParaRPr lang="en-US"/>
            </a:p>
          </p:txBody>
        </p:sp>
        <p:sp>
          <p:nvSpPr>
            <p:cNvPr id="5200" name="Freeform: Shape 5199">
              <a:extLst>
                <a:ext uri="{FF2B5EF4-FFF2-40B4-BE49-F238E27FC236}">
                  <a16:creationId xmlns:a16="http://schemas.microsoft.com/office/drawing/2014/main" id="{9243DDED-FDEE-6E21-245B-9936AD679A43}"/>
                </a:ext>
              </a:extLst>
            </p:cNvPr>
            <p:cNvSpPr/>
            <p:nvPr/>
          </p:nvSpPr>
          <p:spPr>
            <a:xfrm>
              <a:off x="4351857" y="1264192"/>
              <a:ext cx="53271" cy="53271"/>
            </a:xfrm>
            <a:custGeom>
              <a:avLst/>
              <a:gdLst>
                <a:gd name="connsiteX0" fmla="*/ 54157 w 53271"/>
                <a:gd name="connsiteY0" fmla="*/ 26857 h 53271"/>
                <a:gd name="connsiteX1" fmla="*/ 27522 w 53271"/>
                <a:gd name="connsiteY1" fmla="*/ 53493 h 53271"/>
                <a:gd name="connsiteX2" fmla="*/ 886 w 53271"/>
                <a:gd name="connsiteY2" fmla="*/ 26857 h 53271"/>
                <a:gd name="connsiteX3" fmla="*/ 27522 w 53271"/>
                <a:gd name="connsiteY3" fmla="*/ 221 h 53271"/>
                <a:gd name="connsiteX4" fmla="*/ 54157 w 53271"/>
                <a:gd name="connsiteY4" fmla="*/ 26857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157" y="26857"/>
                  </a:moveTo>
                  <a:cubicBezTo>
                    <a:pt x="54157" y="41568"/>
                    <a:pt x="42232" y="53493"/>
                    <a:pt x="27522" y="53493"/>
                  </a:cubicBezTo>
                  <a:cubicBezTo>
                    <a:pt x="12811" y="53493"/>
                    <a:pt x="886" y="41568"/>
                    <a:pt x="886" y="26857"/>
                  </a:cubicBezTo>
                  <a:cubicBezTo>
                    <a:pt x="886" y="12147"/>
                    <a:pt x="12811" y="221"/>
                    <a:pt x="27522" y="221"/>
                  </a:cubicBezTo>
                  <a:cubicBezTo>
                    <a:pt x="42232" y="221"/>
                    <a:pt x="54157" y="12147"/>
                    <a:pt x="54157" y="26857"/>
                  </a:cubicBezTo>
                  <a:close/>
                </a:path>
              </a:pathLst>
            </a:custGeom>
            <a:solidFill>
              <a:srgbClr val="FF0000"/>
            </a:solidFill>
            <a:ln w="4943" cap="sq">
              <a:noFill/>
              <a:prstDash val="solid"/>
              <a:miter/>
            </a:ln>
          </p:spPr>
          <p:txBody>
            <a:bodyPr rtlCol="0" anchor="ctr"/>
            <a:lstStyle/>
            <a:p>
              <a:endParaRPr lang="en-US"/>
            </a:p>
          </p:txBody>
        </p:sp>
        <p:sp>
          <p:nvSpPr>
            <p:cNvPr id="5202" name="Freeform: Shape 5201">
              <a:extLst>
                <a:ext uri="{FF2B5EF4-FFF2-40B4-BE49-F238E27FC236}">
                  <a16:creationId xmlns:a16="http://schemas.microsoft.com/office/drawing/2014/main" id="{707AA71D-1266-3524-B83F-C12932942928}"/>
                </a:ext>
              </a:extLst>
            </p:cNvPr>
            <p:cNvSpPr/>
            <p:nvPr/>
          </p:nvSpPr>
          <p:spPr>
            <a:xfrm>
              <a:off x="4346863" y="1259198"/>
              <a:ext cx="63259" cy="63259"/>
            </a:xfrm>
            <a:custGeom>
              <a:avLst/>
              <a:gdLst>
                <a:gd name="connsiteX0" fmla="*/ 32516 w 63259"/>
                <a:gd name="connsiteY0" fmla="*/ 10210 h 63259"/>
                <a:gd name="connsiteX1" fmla="*/ 54157 w 63259"/>
                <a:gd name="connsiteY1" fmla="*/ 31851 h 63259"/>
                <a:gd name="connsiteX2" fmla="*/ 54157 w 63259"/>
                <a:gd name="connsiteY2" fmla="*/ 31851 h 63259"/>
                <a:gd name="connsiteX3" fmla="*/ 32516 w 63259"/>
                <a:gd name="connsiteY3" fmla="*/ 53493 h 63259"/>
                <a:gd name="connsiteX4" fmla="*/ 10874 w 63259"/>
                <a:gd name="connsiteY4" fmla="*/ 31851 h 63259"/>
                <a:gd name="connsiteX5" fmla="*/ 32516 w 63259"/>
                <a:gd name="connsiteY5" fmla="*/ 10210 h 63259"/>
                <a:gd name="connsiteX6" fmla="*/ 32516 w 63259"/>
                <a:gd name="connsiteY6" fmla="*/ 221 h 63259"/>
                <a:gd name="connsiteX7" fmla="*/ 886 w 63259"/>
                <a:gd name="connsiteY7" fmla="*/ 31851 h 63259"/>
                <a:gd name="connsiteX8" fmla="*/ 32516 w 63259"/>
                <a:gd name="connsiteY8" fmla="*/ 63481 h 63259"/>
                <a:gd name="connsiteX9" fmla="*/ 64146 w 63259"/>
                <a:gd name="connsiteY9" fmla="*/ 31851 h 63259"/>
                <a:gd name="connsiteX10" fmla="*/ 64146 w 63259"/>
                <a:gd name="connsiteY10" fmla="*/ 31851 h 63259"/>
                <a:gd name="connsiteX11" fmla="*/ 32516 w 63259"/>
                <a:gd name="connsiteY11" fmla="*/ 221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516" y="10210"/>
                  </a:moveTo>
                  <a:cubicBezTo>
                    <a:pt x="44468" y="10210"/>
                    <a:pt x="54157" y="19899"/>
                    <a:pt x="54157" y="31851"/>
                  </a:cubicBezTo>
                  <a:lnTo>
                    <a:pt x="54157" y="31851"/>
                  </a:lnTo>
                  <a:cubicBezTo>
                    <a:pt x="54157" y="43804"/>
                    <a:pt x="44468" y="53493"/>
                    <a:pt x="32516" y="53493"/>
                  </a:cubicBezTo>
                  <a:cubicBezTo>
                    <a:pt x="20563" y="53493"/>
                    <a:pt x="10874" y="43804"/>
                    <a:pt x="10874" y="31851"/>
                  </a:cubicBezTo>
                  <a:cubicBezTo>
                    <a:pt x="10874" y="19899"/>
                    <a:pt x="20563" y="10210"/>
                    <a:pt x="32516" y="10210"/>
                  </a:cubicBezTo>
                  <a:close/>
                  <a:moveTo>
                    <a:pt x="32516" y="221"/>
                  </a:moveTo>
                  <a:cubicBezTo>
                    <a:pt x="15047" y="221"/>
                    <a:pt x="886" y="14383"/>
                    <a:pt x="886" y="31851"/>
                  </a:cubicBezTo>
                  <a:cubicBezTo>
                    <a:pt x="886" y="49320"/>
                    <a:pt x="15047" y="63481"/>
                    <a:pt x="32516" y="63481"/>
                  </a:cubicBezTo>
                  <a:cubicBezTo>
                    <a:pt x="49984" y="63481"/>
                    <a:pt x="64146" y="49320"/>
                    <a:pt x="64146" y="31851"/>
                  </a:cubicBezTo>
                  <a:lnTo>
                    <a:pt x="64146" y="31851"/>
                  </a:lnTo>
                  <a:cubicBezTo>
                    <a:pt x="64146" y="14383"/>
                    <a:pt x="49984" y="221"/>
                    <a:pt x="32516" y="221"/>
                  </a:cubicBezTo>
                  <a:close/>
                </a:path>
              </a:pathLst>
            </a:custGeom>
            <a:solidFill>
              <a:srgbClr val="0000FF"/>
            </a:solidFill>
            <a:ln w="9988" cap="flat">
              <a:noFill/>
              <a:prstDash val="solid"/>
              <a:round/>
            </a:ln>
          </p:spPr>
          <p:txBody>
            <a:bodyPr rtlCol="0" anchor="ctr"/>
            <a:lstStyle/>
            <a:p>
              <a:endParaRPr lang="en-US"/>
            </a:p>
          </p:txBody>
        </p:sp>
        <p:sp>
          <p:nvSpPr>
            <p:cNvPr id="5203" name="Freeform: Shape 5202">
              <a:extLst>
                <a:ext uri="{FF2B5EF4-FFF2-40B4-BE49-F238E27FC236}">
                  <a16:creationId xmlns:a16="http://schemas.microsoft.com/office/drawing/2014/main" id="{8C677F92-9838-D05D-1F96-C94CF854217A}"/>
                </a:ext>
              </a:extLst>
            </p:cNvPr>
            <p:cNvSpPr/>
            <p:nvPr/>
          </p:nvSpPr>
          <p:spPr>
            <a:xfrm>
              <a:off x="5060146" y="1172327"/>
              <a:ext cx="53271" cy="53271"/>
            </a:xfrm>
            <a:custGeom>
              <a:avLst/>
              <a:gdLst>
                <a:gd name="connsiteX0" fmla="*/ 54301 w 53271"/>
                <a:gd name="connsiteY0" fmla="*/ 26838 h 53271"/>
                <a:gd name="connsiteX1" fmla="*/ 27665 w 53271"/>
                <a:gd name="connsiteY1" fmla="*/ 53474 h 53271"/>
                <a:gd name="connsiteX2" fmla="*/ 1029 w 53271"/>
                <a:gd name="connsiteY2" fmla="*/ 26838 h 53271"/>
                <a:gd name="connsiteX3" fmla="*/ 27665 w 53271"/>
                <a:gd name="connsiteY3" fmla="*/ 203 h 53271"/>
                <a:gd name="connsiteX4" fmla="*/ 54301 w 53271"/>
                <a:gd name="connsiteY4" fmla="*/ 26838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301" y="26838"/>
                  </a:moveTo>
                  <a:cubicBezTo>
                    <a:pt x="54301" y="41549"/>
                    <a:pt x="42375" y="53474"/>
                    <a:pt x="27665" y="53474"/>
                  </a:cubicBezTo>
                  <a:cubicBezTo>
                    <a:pt x="12954" y="53474"/>
                    <a:pt x="1029" y="41549"/>
                    <a:pt x="1029" y="26838"/>
                  </a:cubicBezTo>
                  <a:cubicBezTo>
                    <a:pt x="1029" y="12128"/>
                    <a:pt x="12954" y="203"/>
                    <a:pt x="27665" y="203"/>
                  </a:cubicBezTo>
                  <a:cubicBezTo>
                    <a:pt x="42375" y="203"/>
                    <a:pt x="54301" y="12128"/>
                    <a:pt x="54301" y="26838"/>
                  </a:cubicBezTo>
                  <a:close/>
                </a:path>
              </a:pathLst>
            </a:custGeom>
            <a:solidFill>
              <a:srgbClr val="FF0000"/>
            </a:solidFill>
            <a:ln w="4943" cap="sq">
              <a:noFill/>
              <a:prstDash val="solid"/>
              <a:miter/>
            </a:ln>
          </p:spPr>
          <p:txBody>
            <a:bodyPr rtlCol="0" anchor="ctr"/>
            <a:lstStyle/>
            <a:p>
              <a:endParaRPr lang="en-US"/>
            </a:p>
          </p:txBody>
        </p:sp>
        <p:sp>
          <p:nvSpPr>
            <p:cNvPr id="5204" name="Freeform: Shape 5203">
              <a:extLst>
                <a:ext uri="{FF2B5EF4-FFF2-40B4-BE49-F238E27FC236}">
                  <a16:creationId xmlns:a16="http://schemas.microsoft.com/office/drawing/2014/main" id="{9B03D9B4-29A6-66D1-400C-54945C57D811}"/>
                </a:ext>
              </a:extLst>
            </p:cNvPr>
            <p:cNvSpPr/>
            <p:nvPr/>
          </p:nvSpPr>
          <p:spPr>
            <a:xfrm>
              <a:off x="5055152" y="1167333"/>
              <a:ext cx="63259" cy="63259"/>
            </a:xfrm>
            <a:custGeom>
              <a:avLst/>
              <a:gdLst>
                <a:gd name="connsiteX0" fmla="*/ 32659 w 63259"/>
                <a:gd name="connsiteY0" fmla="*/ 10191 h 63259"/>
                <a:gd name="connsiteX1" fmla="*/ 54301 w 63259"/>
                <a:gd name="connsiteY1" fmla="*/ 31833 h 63259"/>
                <a:gd name="connsiteX2" fmla="*/ 54301 w 63259"/>
                <a:gd name="connsiteY2" fmla="*/ 31833 h 63259"/>
                <a:gd name="connsiteX3" fmla="*/ 32659 w 63259"/>
                <a:gd name="connsiteY3" fmla="*/ 53474 h 63259"/>
                <a:gd name="connsiteX4" fmla="*/ 11017 w 63259"/>
                <a:gd name="connsiteY4" fmla="*/ 31833 h 63259"/>
                <a:gd name="connsiteX5" fmla="*/ 32659 w 63259"/>
                <a:gd name="connsiteY5" fmla="*/ 10191 h 63259"/>
                <a:gd name="connsiteX6" fmla="*/ 32659 w 63259"/>
                <a:gd name="connsiteY6" fmla="*/ 203 h 63259"/>
                <a:gd name="connsiteX7" fmla="*/ 1029 w 63259"/>
                <a:gd name="connsiteY7" fmla="*/ 31833 h 63259"/>
                <a:gd name="connsiteX8" fmla="*/ 32659 w 63259"/>
                <a:gd name="connsiteY8" fmla="*/ 63462 h 63259"/>
                <a:gd name="connsiteX9" fmla="*/ 64289 w 63259"/>
                <a:gd name="connsiteY9" fmla="*/ 31833 h 63259"/>
                <a:gd name="connsiteX10" fmla="*/ 64289 w 63259"/>
                <a:gd name="connsiteY10" fmla="*/ 31833 h 63259"/>
                <a:gd name="connsiteX11" fmla="*/ 32659 w 63259"/>
                <a:gd name="connsiteY11" fmla="*/ 203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659" y="10191"/>
                  </a:moveTo>
                  <a:cubicBezTo>
                    <a:pt x="44611" y="10191"/>
                    <a:pt x="54301" y="19880"/>
                    <a:pt x="54301" y="31833"/>
                  </a:cubicBezTo>
                  <a:lnTo>
                    <a:pt x="54301" y="31833"/>
                  </a:lnTo>
                  <a:cubicBezTo>
                    <a:pt x="54301" y="43785"/>
                    <a:pt x="44611" y="53474"/>
                    <a:pt x="32659" y="53474"/>
                  </a:cubicBezTo>
                  <a:cubicBezTo>
                    <a:pt x="20707" y="53474"/>
                    <a:pt x="11017" y="43785"/>
                    <a:pt x="11017" y="31833"/>
                  </a:cubicBezTo>
                  <a:cubicBezTo>
                    <a:pt x="11017" y="19880"/>
                    <a:pt x="20707" y="10191"/>
                    <a:pt x="32659" y="10191"/>
                  </a:cubicBezTo>
                  <a:close/>
                  <a:moveTo>
                    <a:pt x="32659" y="203"/>
                  </a:moveTo>
                  <a:cubicBezTo>
                    <a:pt x="15190" y="203"/>
                    <a:pt x="1029" y="14364"/>
                    <a:pt x="1029" y="31833"/>
                  </a:cubicBezTo>
                  <a:cubicBezTo>
                    <a:pt x="1029" y="49301"/>
                    <a:pt x="15190" y="63462"/>
                    <a:pt x="32659" y="63462"/>
                  </a:cubicBezTo>
                  <a:cubicBezTo>
                    <a:pt x="50127" y="63462"/>
                    <a:pt x="64289" y="49301"/>
                    <a:pt x="64289" y="31833"/>
                  </a:cubicBezTo>
                  <a:lnTo>
                    <a:pt x="64289" y="31833"/>
                  </a:lnTo>
                  <a:cubicBezTo>
                    <a:pt x="64289" y="14364"/>
                    <a:pt x="50127" y="203"/>
                    <a:pt x="32659" y="203"/>
                  </a:cubicBezTo>
                  <a:close/>
                </a:path>
              </a:pathLst>
            </a:custGeom>
            <a:solidFill>
              <a:srgbClr val="0000FF"/>
            </a:solidFill>
            <a:ln w="9988" cap="flat">
              <a:noFill/>
              <a:prstDash val="solid"/>
              <a:round/>
            </a:ln>
          </p:spPr>
          <p:txBody>
            <a:bodyPr rtlCol="0" anchor="ctr"/>
            <a:lstStyle/>
            <a:p>
              <a:endParaRPr lang="en-US"/>
            </a:p>
          </p:txBody>
        </p:sp>
        <p:sp>
          <p:nvSpPr>
            <p:cNvPr id="5205" name="Freeform: Shape 5204">
              <a:extLst>
                <a:ext uri="{FF2B5EF4-FFF2-40B4-BE49-F238E27FC236}">
                  <a16:creationId xmlns:a16="http://schemas.microsoft.com/office/drawing/2014/main" id="{27AB4997-06AE-6EDC-D929-64445A66E1A4}"/>
                </a:ext>
              </a:extLst>
            </p:cNvPr>
            <p:cNvSpPr/>
            <p:nvPr/>
          </p:nvSpPr>
          <p:spPr>
            <a:xfrm>
              <a:off x="5768436" y="1154049"/>
              <a:ext cx="53271" cy="53271"/>
            </a:xfrm>
            <a:custGeom>
              <a:avLst/>
              <a:gdLst>
                <a:gd name="connsiteX0" fmla="*/ 54444 w 53271"/>
                <a:gd name="connsiteY0" fmla="*/ 26835 h 53271"/>
                <a:gd name="connsiteX1" fmla="*/ 27808 w 53271"/>
                <a:gd name="connsiteY1" fmla="*/ 53471 h 53271"/>
                <a:gd name="connsiteX2" fmla="*/ 1172 w 53271"/>
                <a:gd name="connsiteY2" fmla="*/ 26835 h 53271"/>
                <a:gd name="connsiteX3" fmla="*/ 27808 w 53271"/>
                <a:gd name="connsiteY3" fmla="*/ 199 h 53271"/>
                <a:gd name="connsiteX4" fmla="*/ 54444 w 53271"/>
                <a:gd name="connsiteY4" fmla="*/ 26835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444" y="26835"/>
                  </a:moveTo>
                  <a:cubicBezTo>
                    <a:pt x="54444" y="41545"/>
                    <a:pt x="42519" y="53471"/>
                    <a:pt x="27808" y="53471"/>
                  </a:cubicBezTo>
                  <a:cubicBezTo>
                    <a:pt x="13098" y="53471"/>
                    <a:pt x="1172" y="41545"/>
                    <a:pt x="1172" y="26835"/>
                  </a:cubicBezTo>
                  <a:cubicBezTo>
                    <a:pt x="1172" y="12124"/>
                    <a:pt x="13098" y="199"/>
                    <a:pt x="27808" y="199"/>
                  </a:cubicBezTo>
                  <a:cubicBezTo>
                    <a:pt x="42519" y="199"/>
                    <a:pt x="54444" y="12124"/>
                    <a:pt x="54444" y="26835"/>
                  </a:cubicBezTo>
                  <a:close/>
                </a:path>
              </a:pathLst>
            </a:custGeom>
            <a:solidFill>
              <a:srgbClr val="FF0000"/>
            </a:solidFill>
            <a:ln w="4943" cap="sq">
              <a:noFill/>
              <a:prstDash val="solid"/>
              <a:miter/>
            </a:ln>
          </p:spPr>
          <p:txBody>
            <a:bodyPr rtlCol="0" anchor="ctr"/>
            <a:lstStyle/>
            <a:p>
              <a:endParaRPr lang="en-US"/>
            </a:p>
          </p:txBody>
        </p:sp>
        <p:sp>
          <p:nvSpPr>
            <p:cNvPr id="5206" name="Freeform: Shape 5205">
              <a:extLst>
                <a:ext uri="{FF2B5EF4-FFF2-40B4-BE49-F238E27FC236}">
                  <a16:creationId xmlns:a16="http://schemas.microsoft.com/office/drawing/2014/main" id="{E58C6996-81D7-3114-2FBF-9BF20B38845B}"/>
                </a:ext>
              </a:extLst>
            </p:cNvPr>
            <p:cNvSpPr/>
            <p:nvPr/>
          </p:nvSpPr>
          <p:spPr>
            <a:xfrm>
              <a:off x="5763441" y="1149055"/>
              <a:ext cx="63259" cy="63259"/>
            </a:xfrm>
            <a:custGeom>
              <a:avLst/>
              <a:gdLst>
                <a:gd name="connsiteX0" fmla="*/ 32802 w 63259"/>
                <a:gd name="connsiteY0" fmla="*/ 10187 h 63259"/>
                <a:gd name="connsiteX1" fmla="*/ 54444 w 63259"/>
                <a:gd name="connsiteY1" fmla="*/ 31829 h 63259"/>
                <a:gd name="connsiteX2" fmla="*/ 54444 w 63259"/>
                <a:gd name="connsiteY2" fmla="*/ 31829 h 63259"/>
                <a:gd name="connsiteX3" fmla="*/ 32802 w 63259"/>
                <a:gd name="connsiteY3" fmla="*/ 53471 h 63259"/>
                <a:gd name="connsiteX4" fmla="*/ 11161 w 63259"/>
                <a:gd name="connsiteY4" fmla="*/ 31829 h 63259"/>
                <a:gd name="connsiteX5" fmla="*/ 32802 w 63259"/>
                <a:gd name="connsiteY5" fmla="*/ 10187 h 63259"/>
                <a:gd name="connsiteX6" fmla="*/ 32802 w 63259"/>
                <a:gd name="connsiteY6" fmla="*/ 199 h 63259"/>
                <a:gd name="connsiteX7" fmla="*/ 1172 w 63259"/>
                <a:gd name="connsiteY7" fmla="*/ 31829 h 63259"/>
                <a:gd name="connsiteX8" fmla="*/ 32802 w 63259"/>
                <a:gd name="connsiteY8" fmla="*/ 63459 h 63259"/>
                <a:gd name="connsiteX9" fmla="*/ 64432 w 63259"/>
                <a:gd name="connsiteY9" fmla="*/ 31829 h 63259"/>
                <a:gd name="connsiteX10" fmla="*/ 64432 w 63259"/>
                <a:gd name="connsiteY10" fmla="*/ 31829 h 63259"/>
                <a:gd name="connsiteX11" fmla="*/ 32802 w 63259"/>
                <a:gd name="connsiteY11" fmla="*/ 199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802" y="10187"/>
                  </a:moveTo>
                  <a:cubicBezTo>
                    <a:pt x="44755" y="10187"/>
                    <a:pt x="54444" y="19876"/>
                    <a:pt x="54444" y="31829"/>
                  </a:cubicBezTo>
                  <a:lnTo>
                    <a:pt x="54444" y="31829"/>
                  </a:lnTo>
                  <a:cubicBezTo>
                    <a:pt x="54444" y="43781"/>
                    <a:pt x="44755" y="53471"/>
                    <a:pt x="32802" y="53471"/>
                  </a:cubicBezTo>
                  <a:cubicBezTo>
                    <a:pt x="20850" y="53471"/>
                    <a:pt x="11161" y="43781"/>
                    <a:pt x="11161" y="31829"/>
                  </a:cubicBezTo>
                  <a:cubicBezTo>
                    <a:pt x="11161" y="19876"/>
                    <a:pt x="20850" y="10187"/>
                    <a:pt x="32802" y="10187"/>
                  </a:cubicBezTo>
                  <a:close/>
                  <a:moveTo>
                    <a:pt x="32802" y="199"/>
                  </a:moveTo>
                  <a:cubicBezTo>
                    <a:pt x="15334" y="199"/>
                    <a:pt x="1172" y="14360"/>
                    <a:pt x="1172" y="31829"/>
                  </a:cubicBezTo>
                  <a:cubicBezTo>
                    <a:pt x="1172" y="49297"/>
                    <a:pt x="15334" y="63459"/>
                    <a:pt x="32802" y="63459"/>
                  </a:cubicBezTo>
                  <a:cubicBezTo>
                    <a:pt x="50271" y="63459"/>
                    <a:pt x="64432" y="49297"/>
                    <a:pt x="64432" y="31829"/>
                  </a:cubicBezTo>
                  <a:lnTo>
                    <a:pt x="64432" y="31829"/>
                  </a:lnTo>
                  <a:cubicBezTo>
                    <a:pt x="64432" y="14360"/>
                    <a:pt x="50271" y="199"/>
                    <a:pt x="32802" y="199"/>
                  </a:cubicBezTo>
                  <a:close/>
                </a:path>
              </a:pathLst>
            </a:custGeom>
            <a:solidFill>
              <a:srgbClr val="0000FF"/>
            </a:solidFill>
            <a:ln w="9988" cap="flat">
              <a:noFill/>
              <a:prstDash val="solid"/>
              <a:round/>
            </a:ln>
          </p:spPr>
          <p:txBody>
            <a:bodyPr rtlCol="0" anchor="ctr"/>
            <a:lstStyle/>
            <a:p>
              <a:endParaRPr lang="en-US"/>
            </a:p>
          </p:txBody>
        </p:sp>
        <p:sp>
          <p:nvSpPr>
            <p:cNvPr id="5207" name="Freeform: Shape 5206">
              <a:extLst>
                <a:ext uri="{FF2B5EF4-FFF2-40B4-BE49-F238E27FC236}">
                  <a16:creationId xmlns:a16="http://schemas.microsoft.com/office/drawing/2014/main" id="{DE261B68-2F89-44FF-6BC9-B6B78DA663BB}"/>
                </a:ext>
              </a:extLst>
            </p:cNvPr>
            <p:cNvSpPr/>
            <p:nvPr/>
          </p:nvSpPr>
          <p:spPr>
            <a:xfrm>
              <a:off x="6476725" y="779367"/>
              <a:ext cx="53271" cy="53271"/>
            </a:xfrm>
            <a:custGeom>
              <a:avLst/>
              <a:gdLst>
                <a:gd name="connsiteX0" fmla="*/ 54587 w 53271"/>
                <a:gd name="connsiteY0" fmla="*/ 26759 h 53271"/>
                <a:gd name="connsiteX1" fmla="*/ 27951 w 53271"/>
                <a:gd name="connsiteY1" fmla="*/ 53395 h 53271"/>
                <a:gd name="connsiteX2" fmla="*/ 1316 w 53271"/>
                <a:gd name="connsiteY2" fmla="*/ 26759 h 53271"/>
                <a:gd name="connsiteX3" fmla="*/ 27951 w 53271"/>
                <a:gd name="connsiteY3" fmla="*/ 123 h 53271"/>
                <a:gd name="connsiteX4" fmla="*/ 54587 w 53271"/>
                <a:gd name="connsiteY4" fmla="*/ 26759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587" y="26759"/>
                  </a:moveTo>
                  <a:cubicBezTo>
                    <a:pt x="54587" y="41469"/>
                    <a:pt x="42662" y="53395"/>
                    <a:pt x="27951" y="53395"/>
                  </a:cubicBezTo>
                  <a:cubicBezTo>
                    <a:pt x="13241" y="53395"/>
                    <a:pt x="1316" y="41469"/>
                    <a:pt x="1316" y="26759"/>
                  </a:cubicBezTo>
                  <a:cubicBezTo>
                    <a:pt x="1316" y="12048"/>
                    <a:pt x="13241" y="123"/>
                    <a:pt x="27951" y="123"/>
                  </a:cubicBezTo>
                  <a:cubicBezTo>
                    <a:pt x="42662" y="123"/>
                    <a:pt x="54587" y="12048"/>
                    <a:pt x="54587" y="26759"/>
                  </a:cubicBezTo>
                  <a:close/>
                </a:path>
              </a:pathLst>
            </a:custGeom>
            <a:solidFill>
              <a:srgbClr val="FF0000"/>
            </a:solidFill>
            <a:ln w="4943" cap="sq">
              <a:noFill/>
              <a:prstDash val="solid"/>
              <a:miter/>
            </a:ln>
          </p:spPr>
          <p:txBody>
            <a:bodyPr rtlCol="0" anchor="ctr"/>
            <a:lstStyle/>
            <a:p>
              <a:endParaRPr lang="en-US"/>
            </a:p>
          </p:txBody>
        </p:sp>
        <p:sp>
          <p:nvSpPr>
            <p:cNvPr id="5208" name="Freeform: Shape 5207">
              <a:extLst>
                <a:ext uri="{FF2B5EF4-FFF2-40B4-BE49-F238E27FC236}">
                  <a16:creationId xmlns:a16="http://schemas.microsoft.com/office/drawing/2014/main" id="{148350B2-A999-20CA-9CCC-F9BFFFC84C7C}"/>
                </a:ext>
              </a:extLst>
            </p:cNvPr>
            <p:cNvSpPr/>
            <p:nvPr/>
          </p:nvSpPr>
          <p:spPr>
            <a:xfrm>
              <a:off x="6471731" y="774373"/>
              <a:ext cx="63259" cy="63259"/>
            </a:xfrm>
            <a:custGeom>
              <a:avLst/>
              <a:gdLst>
                <a:gd name="connsiteX0" fmla="*/ 32946 w 63259"/>
                <a:gd name="connsiteY0" fmla="*/ 10111 h 63259"/>
                <a:gd name="connsiteX1" fmla="*/ 54587 w 63259"/>
                <a:gd name="connsiteY1" fmla="*/ 31753 h 63259"/>
                <a:gd name="connsiteX2" fmla="*/ 54587 w 63259"/>
                <a:gd name="connsiteY2" fmla="*/ 31753 h 63259"/>
                <a:gd name="connsiteX3" fmla="*/ 32946 w 63259"/>
                <a:gd name="connsiteY3" fmla="*/ 53395 h 63259"/>
                <a:gd name="connsiteX4" fmla="*/ 11304 w 63259"/>
                <a:gd name="connsiteY4" fmla="*/ 31753 h 63259"/>
                <a:gd name="connsiteX5" fmla="*/ 32946 w 63259"/>
                <a:gd name="connsiteY5" fmla="*/ 10111 h 63259"/>
                <a:gd name="connsiteX6" fmla="*/ 32946 w 63259"/>
                <a:gd name="connsiteY6" fmla="*/ 123 h 63259"/>
                <a:gd name="connsiteX7" fmla="*/ 1316 w 63259"/>
                <a:gd name="connsiteY7" fmla="*/ 31753 h 63259"/>
                <a:gd name="connsiteX8" fmla="*/ 32946 w 63259"/>
                <a:gd name="connsiteY8" fmla="*/ 63383 h 63259"/>
                <a:gd name="connsiteX9" fmla="*/ 64575 w 63259"/>
                <a:gd name="connsiteY9" fmla="*/ 31753 h 63259"/>
                <a:gd name="connsiteX10" fmla="*/ 64575 w 63259"/>
                <a:gd name="connsiteY10" fmla="*/ 31753 h 63259"/>
                <a:gd name="connsiteX11" fmla="*/ 32946 w 63259"/>
                <a:gd name="connsiteY11" fmla="*/ 123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2946" y="10111"/>
                  </a:moveTo>
                  <a:cubicBezTo>
                    <a:pt x="44898" y="10111"/>
                    <a:pt x="54587" y="19801"/>
                    <a:pt x="54587" y="31753"/>
                  </a:cubicBezTo>
                  <a:lnTo>
                    <a:pt x="54587" y="31753"/>
                  </a:lnTo>
                  <a:cubicBezTo>
                    <a:pt x="54587" y="43706"/>
                    <a:pt x="44898" y="53395"/>
                    <a:pt x="32946" y="53395"/>
                  </a:cubicBezTo>
                  <a:cubicBezTo>
                    <a:pt x="20993" y="53395"/>
                    <a:pt x="11304" y="43706"/>
                    <a:pt x="11304" y="31753"/>
                  </a:cubicBezTo>
                  <a:cubicBezTo>
                    <a:pt x="11304" y="19801"/>
                    <a:pt x="20993" y="10111"/>
                    <a:pt x="32946" y="10111"/>
                  </a:cubicBezTo>
                  <a:close/>
                  <a:moveTo>
                    <a:pt x="32946" y="123"/>
                  </a:moveTo>
                  <a:cubicBezTo>
                    <a:pt x="15477" y="123"/>
                    <a:pt x="1316" y="14285"/>
                    <a:pt x="1316" y="31753"/>
                  </a:cubicBezTo>
                  <a:cubicBezTo>
                    <a:pt x="1316" y="49222"/>
                    <a:pt x="15477" y="63383"/>
                    <a:pt x="32946" y="63383"/>
                  </a:cubicBezTo>
                  <a:cubicBezTo>
                    <a:pt x="50414" y="63383"/>
                    <a:pt x="64575" y="49222"/>
                    <a:pt x="64575" y="31753"/>
                  </a:cubicBezTo>
                  <a:lnTo>
                    <a:pt x="64575" y="31753"/>
                  </a:lnTo>
                  <a:cubicBezTo>
                    <a:pt x="64575" y="14285"/>
                    <a:pt x="50414" y="123"/>
                    <a:pt x="32946" y="123"/>
                  </a:cubicBezTo>
                  <a:close/>
                </a:path>
              </a:pathLst>
            </a:custGeom>
            <a:solidFill>
              <a:srgbClr val="0000FF"/>
            </a:solidFill>
            <a:ln w="9988" cap="flat">
              <a:noFill/>
              <a:prstDash val="solid"/>
              <a:round/>
            </a:ln>
          </p:spPr>
          <p:txBody>
            <a:bodyPr rtlCol="0" anchor="ctr"/>
            <a:lstStyle/>
            <a:p>
              <a:endParaRPr lang="en-US"/>
            </a:p>
          </p:txBody>
        </p:sp>
        <p:sp>
          <p:nvSpPr>
            <p:cNvPr id="5209" name="Freeform: Shape 5208">
              <a:extLst>
                <a:ext uri="{FF2B5EF4-FFF2-40B4-BE49-F238E27FC236}">
                  <a16:creationId xmlns:a16="http://schemas.microsoft.com/office/drawing/2014/main" id="{B9EA10F4-FEEB-F293-1BC5-590DA1EA25DA}"/>
                </a:ext>
              </a:extLst>
            </p:cNvPr>
            <p:cNvSpPr/>
            <p:nvPr/>
          </p:nvSpPr>
          <p:spPr>
            <a:xfrm>
              <a:off x="7185014" y="758237"/>
              <a:ext cx="53271" cy="53271"/>
            </a:xfrm>
            <a:custGeom>
              <a:avLst/>
              <a:gdLst>
                <a:gd name="connsiteX0" fmla="*/ 54731 w 53271"/>
                <a:gd name="connsiteY0" fmla="*/ 26755 h 53271"/>
                <a:gd name="connsiteX1" fmla="*/ 28095 w 53271"/>
                <a:gd name="connsiteY1" fmla="*/ 53390 h 53271"/>
                <a:gd name="connsiteX2" fmla="*/ 1459 w 53271"/>
                <a:gd name="connsiteY2" fmla="*/ 26755 h 53271"/>
                <a:gd name="connsiteX3" fmla="*/ 28095 w 53271"/>
                <a:gd name="connsiteY3" fmla="*/ 119 h 53271"/>
                <a:gd name="connsiteX4" fmla="*/ 54731 w 53271"/>
                <a:gd name="connsiteY4" fmla="*/ 26755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731" y="26755"/>
                  </a:moveTo>
                  <a:cubicBezTo>
                    <a:pt x="54731" y="41465"/>
                    <a:pt x="42805" y="53390"/>
                    <a:pt x="28095" y="53390"/>
                  </a:cubicBezTo>
                  <a:cubicBezTo>
                    <a:pt x="13384" y="53390"/>
                    <a:pt x="1459" y="41465"/>
                    <a:pt x="1459" y="26755"/>
                  </a:cubicBezTo>
                  <a:cubicBezTo>
                    <a:pt x="1459" y="12044"/>
                    <a:pt x="13384" y="119"/>
                    <a:pt x="28095" y="119"/>
                  </a:cubicBezTo>
                  <a:cubicBezTo>
                    <a:pt x="42805" y="119"/>
                    <a:pt x="54731" y="12044"/>
                    <a:pt x="54731" y="26755"/>
                  </a:cubicBezTo>
                  <a:close/>
                </a:path>
              </a:pathLst>
            </a:custGeom>
            <a:solidFill>
              <a:srgbClr val="FF0000"/>
            </a:solidFill>
            <a:ln w="4943" cap="sq">
              <a:noFill/>
              <a:prstDash val="solid"/>
              <a:miter/>
            </a:ln>
          </p:spPr>
          <p:txBody>
            <a:bodyPr rtlCol="0" anchor="ctr"/>
            <a:lstStyle/>
            <a:p>
              <a:endParaRPr lang="en-US"/>
            </a:p>
          </p:txBody>
        </p:sp>
        <p:sp>
          <p:nvSpPr>
            <p:cNvPr id="5210" name="Freeform: Shape 5209">
              <a:extLst>
                <a:ext uri="{FF2B5EF4-FFF2-40B4-BE49-F238E27FC236}">
                  <a16:creationId xmlns:a16="http://schemas.microsoft.com/office/drawing/2014/main" id="{760A3DF9-3977-0044-4927-618B669A51F2}"/>
                </a:ext>
              </a:extLst>
            </p:cNvPr>
            <p:cNvSpPr/>
            <p:nvPr/>
          </p:nvSpPr>
          <p:spPr>
            <a:xfrm>
              <a:off x="7180020" y="753243"/>
              <a:ext cx="63259" cy="63259"/>
            </a:xfrm>
            <a:custGeom>
              <a:avLst/>
              <a:gdLst>
                <a:gd name="connsiteX0" fmla="*/ 33089 w 63259"/>
                <a:gd name="connsiteY0" fmla="*/ 10107 h 63259"/>
                <a:gd name="connsiteX1" fmla="*/ 54731 w 63259"/>
                <a:gd name="connsiteY1" fmla="*/ 31749 h 63259"/>
                <a:gd name="connsiteX2" fmla="*/ 54731 w 63259"/>
                <a:gd name="connsiteY2" fmla="*/ 31749 h 63259"/>
                <a:gd name="connsiteX3" fmla="*/ 33089 w 63259"/>
                <a:gd name="connsiteY3" fmla="*/ 53390 h 63259"/>
                <a:gd name="connsiteX4" fmla="*/ 11447 w 63259"/>
                <a:gd name="connsiteY4" fmla="*/ 31749 h 63259"/>
                <a:gd name="connsiteX5" fmla="*/ 33089 w 63259"/>
                <a:gd name="connsiteY5" fmla="*/ 10107 h 63259"/>
                <a:gd name="connsiteX6" fmla="*/ 33089 w 63259"/>
                <a:gd name="connsiteY6" fmla="*/ 119 h 63259"/>
                <a:gd name="connsiteX7" fmla="*/ 1459 w 63259"/>
                <a:gd name="connsiteY7" fmla="*/ 31749 h 63259"/>
                <a:gd name="connsiteX8" fmla="*/ 33089 w 63259"/>
                <a:gd name="connsiteY8" fmla="*/ 63379 h 63259"/>
                <a:gd name="connsiteX9" fmla="*/ 64719 w 63259"/>
                <a:gd name="connsiteY9" fmla="*/ 31749 h 63259"/>
                <a:gd name="connsiteX10" fmla="*/ 64719 w 63259"/>
                <a:gd name="connsiteY10" fmla="*/ 31749 h 63259"/>
                <a:gd name="connsiteX11" fmla="*/ 33089 w 63259"/>
                <a:gd name="connsiteY11" fmla="*/ 119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3089" y="10107"/>
                  </a:moveTo>
                  <a:cubicBezTo>
                    <a:pt x="45041" y="10107"/>
                    <a:pt x="54731" y="19796"/>
                    <a:pt x="54731" y="31749"/>
                  </a:cubicBezTo>
                  <a:lnTo>
                    <a:pt x="54731" y="31749"/>
                  </a:lnTo>
                  <a:cubicBezTo>
                    <a:pt x="54731" y="43701"/>
                    <a:pt x="45041" y="53390"/>
                    <a:pt x="33089" y="53390"/>
                  </a:cubicBezTo>
                  <a:cubicBezTo>
                    <a:pt x="21136" y="53390"/>
                    <a:pt x="11447" y="43701"/>
                    <a:pt x="11447" y="31749"/>
                  </a:cubicBezTo>
                  <a:cubicBezTo>
                    <a:pt x="11447" y="19796"/>
                    <a:pt x="21136" y="10107"/>
                    <a:pt x="33089" y="10107"/>
                  </a:cubicBezTo>
                  <a:close/>
                  <a:moveTo>
                    <a:pt x="33089" y="119"/>
                  </a:moveTo>
                  <a:cubicBezTo>
                    <a:pt x="15620" y="119"/>
                    <a:pt x="1459" y="14280"/>
                    <a:pt x="1459" y="31749"/>
                  </a:cubicBezTo>
                  <a:cubicBezTo>
                    <a:pt x="1459" y="49217"/>
                    <a:pt x="15620" y="63379"/>
                    <a:pt x="33089" y="63379"/>
                  </a:cubicBezTo>
                  <a:cubicBezTo>
                    <a:pt x="50557" y="63379"/>
                    <a:pt x="64719" y="49217"/>
                    <a:pt x="64719" y="31749"/>
                  </a:cubicBezTo>
                  <a:lnTo>
                    <a:pt x="64719" y="31749"/>
                  </a:lnTo>
                  <a:cubicBezTo>
                    <a:pt x="64719" y="14280"/>
                    <a:pt x="50557" y="119"/>
                    <a:pt x="33089" y="119"/>
                  </a:cubicBezTo>
                  <a:close/>
                </a:path>
              </a:pathLst>
            </a:custGeom>
            <a:solidFill>
              <a:srgbClr val="0000FF"/>
            </a:solidFill>
            <a:ln w="9988" cap="flat">
              <a:noFill/>
              <a:prstDash val="solid"/>
              <a:round/>
            </a:ln>
          </p:spPr>
          <p:txBody>
            <a:bodyPr rtlCol="0" anchor="ctr"/>
            <a:lstStyle/>
            <a:p>
              <a:endParaRPr lang="en-US"/>
            </a:p>
          </p:txBody>
        </p:sp>
        <p:sp>
          <p:nvSpPr>
            <p:cNvPr id="5211" name="Freeform: Shape 5210">
              <a:extLst>
                <a:ext uri="{FF2B5EF4-FFF2-40B4-BE49-F238E27FC236}">
                  <a16:creationId xmlns:a16="http://schemas.microsoft.com/office/drawing/2014/main" id="{2667084A-A1D9-D976-87A8-EFF76508EEF7}"/>
                </a:ext>
              </a:extLst>
            </p:cNvPr>
            <p:cNvSpPr/>
            <p:nvPr/>
          </p:nvSpPr>
          <p:spPr>
            <a:xfrm>
              <a:off x="7893303" y="758237"/>
              <a:ext cx="53271" cy="53271"/>
            </a:xfrm>
            <a:custGeom>
              <a:avLst/>
              <a:gdLst>
                <a:gd name="connsiteX0" fmla="*/ 54874 w 53271"/>
                <a:gd name="connsiteY0" fmla="*/ 26755 h 53271"/>
                <a:gd name="connsiteX1" fmla="*/ 28238 w 53271"/>
                <a:gd name="connsiteY1" fmla="*/ 53390 h 53271"/>
                <a:gd name="connsiteX2" fmla="*/ 1602 w 53271"/>
                <a:gd name="connsiteY2" fmla="*/ 26755 h 53271"/>
                <a:gd name="connsiteX3" fmla="*/ 28238 w 53271"/>
                <a:gd name="connsiteY3" fmla="*/ 119 h 53271"/>
                <a:gd name="connsiteX4" fmla="*/ 54874 w 53271"/>
                <a:gd name="connsiteY4" fmla="*/ 26755 h 5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1" h="53271">
                  <a:moveTo>
                    <a:pt x="54874" y="26755"/>
                  </a:moveTo>
                  <a:cubicBezTo>
                    <a:pt x="54874" y="41465"/>
                    <a:pt x="42949" y="53390"/>
                    <a:pt x="28238" y="53390"/>
                  </a:cubicBezTo>
                  <a:cubicBezTo>
                    <a:pt x="13528" y="53390"/>
                    <a:pt x="1602" y="41465"/>
                    <a:pt x="1602" y="26755"/>
                  </a:cubicBezTo>
                  <a:cubicBezTo>
                    <a:pt x="1602" y="12044"/>
                    <a:pt x="13528" y="119"/>
                    <a:pt x="28238" y="119"/>
                  </a:cubicBezTo>
                  <a:cubicBezTo>
                    <a:pt x="42949" y="119"/>
                    <a:pt x="54874" y="12044"/>
                    <a:pt x="54874" y="26755"/>
                  </a:cubicBezTo>
                  <a:close/>
                </a:path>
              </a:pathLst>
            </a:custGeom>
            <a:solidFill>
              <a:srgbClr val="FF0000"/>
            </a:solidFill>
            <a:ln w="4943" cap="sq">
              <a:noFill/>
              <a:prstDash val="solid"/>
              <a:miter/>
            </a:ln>
          </p:spPr>
          <p:txBody>
            <a:bodyPr rtlCol="0" anchor="ctr"/>
            <a:lstStyle/>
            <a:p>
              <a:endParaRPr lang="en-US"/>
            </a:p>
          </p:txBody>
        </p:sp>
        <p:sp>
          <p:nvSpPr>
            <p:cNvPr id="5212" name="Freeform: Shape 5211">
              <a:extLst>
                <a:ext uri="{FF2B5EF4-FFF2-40B4-BE49-F238E27FC236}">
                  <a16:creationId xmlns:a16="http://schemas.microsoft.com/office/drawing/2014/main" id="{BCA5DEA4-50F5-2050-09FF-5143F807F1CA}"/>
                </a:ext>
              </a:extLst>
            </p:cNvPr>
            <p:cNvSpPr/>
            <p:nvPr/>
          </p:nvSpPr>
          <p:spPr>
            <a:xfrm>
              <a:off x="7888309" y="753243"/>
              <a:ext cx="63259" cy="63259"/>
            </a:xfrm>
            <a:custGeom>
              <a:avLst/>
              <a:gdLst>
                <a:gd name="connsiteX0" fmla="*/ 33232 w 63259"/>
                <a:gd name="connsiteY0" fmla="*/ 10107 h 63259"/>
                <a:gd name="connsiteX1" fmla="*/ 54874 w 63259"/>
                <a:gd name="connsiteY1" fmla="*/ 31749 h 63259"/>
                <a:gd name="connsiteX2" fmla="*/ 54874 w 63259"/>
                <a:gd name="connsiteY2" fmla="*/ 31749 h 63259"/>
                <a:gd name="connsiteX3" fmla="*/ 33232 w 63259"/>
                <a:gd name="connsiteY3" fmla="*/ 53390 h 63259"/>
                <a:gd name="connsiteX4" fmla="*/ 11591 w 63259"/>
                <a:gd name="connsiteY4" fmla="*/ 31749 h 63259"/>
                <a:gd name="connsiteX5" fmla="*/ 33232 w 63259"/>
                <a:gd name="connsiteY5" fmla="*/ 10107 h 63259"/>
                <a:gd name="connsiteX6" fmla="*/ 33232 w 63259"/>
                <a:gd name="connsiteY6" fmla="*/ 119 h 63259"/>
                <a:gd name="connsiteX7" fmla="*/ 1602 w 63259"/>
                <a:gd name="connsiteY7" fmla="*/ 31749 h 63259"/>
                <a:gd name="connsiteX8" fmla="*/ 33232 w 63259"/>
                <a:gd name="connsiteY8" fmla="*/ 63379 h 63259"/>
                <a:gd name="connsiteX9" fmla="*/ 64862 w 63259"/>
                <a:gd name="connsiteY9" fmla="*/ 31749 h 63259"/>
                <a:gd name="connsiteX10" fmla="*/ 64862 w 63259"/>
                <a:gd name="connsiteY10" fmla="*/ 31749 h 63259"/>
                <a:gd name="connsiteX11" fmla="*/ 33232 w 63259"/>
                <a:gd name="connsiteY11" fmla="*/ 119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59" h="63259">
                  <a:moveTo>
                    <a:pt x="33232" y="10107"/>
                  </a:moveTo>
                  <a:cubicBezTo>
                    <a:pt x="45185" y="10107"/>
                    <a:pt x="54874" y="19796"/>
                    <a:pt x="54874" y="31749"/>
                  </a:cubicBezTo>
                  <a:lnTo>
                    <a:pt x="54874" y="31749"/>
                  </a:lnTo>
                  <a:cubicBezTo>
                    <a:pt x="54874" y="43701"/>
                    <a:pt x="45185" y="53390"/>
                    <a:pt x="33232" y="53390"/>
                  </a:cubicBezTo>
                  <a:cubicBezTo>
                    <a:pt x="21280" y="53390"/>
                    <a:pt x="11591" y="43701"/>
                    <a:pt x="11591" y="31749"/>
                  </a:cubicBezTo>
                  <a:cubicBezTo>
                    <a:pt x="11591" y="19796"/>
                    <a:pt x="21280" y="10107"/>
                    <a:pt x="33232" y="10107"/>
                  </a:cubicBezTo>
                  <a:close/>
                  <a:moveTo>
                    <a:pt x="33232" y="119"/>
                  </a:moveTo>
                  <a:cubicBezTo>
                    <a:pt x="15764" y="119"/>
                    <a:pt x="1602" y="14280"/>
                    <a:pt x="1602" y="31749"/>
                  </a:cubicBezTo>
                  <a:cubicBezTo>
                    <a:pt x="1602" y="49217"/>
                    <a:pt x="15764" y="63379"/>
                    <a:pt x="33232" y="63379"/>
                  </a:cubicBezTo>
                  <a:cubicBezTo>
                    <a:pt x="50701" y="63379"/>
                    <a:pt x="64862" y="49217"/>
                    <a:pt x="64862" y="31749"/>
                  </a:cubicBezTo>
                  <a:lnTo>
                    <a:pt x="64862" y="31749"/>
                  </a:lnTo>
                  <a:cubicBezTo>
                    <a:pt x="64862" y="14280"/>
                    <a:pt x="50701" y="119"/>
                    <a:pt x="33232" y="119"/>
                  </a:cubicBezTo>
                  <a:close/>
                </a:path>
              </a:pathLst>
            </a:custGeom>
            <a:solidFill>
              <a:srgbClr val="0000FF"/>
            </a:solidFill>
            <a:ln w="9988" cap="flat">
              <a:noFill/>
              <a:prstDash val="solid"/>
              <a:round/>
            </a:ln>
          </p:spPr>
          <p:txBody>
            <a:bodyPr rtlCol="0" anchor="ctr"/>
            <a:lstStyle/>
            <a:p>
              <a:endParaRPr lang="en-US"/>
            </a:p>
          </p:txBody>
        </p:sp>
        <p:sp>
          <p:nvSpPr>
            <p:cNvPr id="5213" name="Freeform: Shape 5212">
              <a:extLst>
                <a:ext uri="{FF2B5EF4-FFF2-40B4-BE49-F238E27FC236}">
                  <a16:creationId xmlns:a16="http://schemas.microsoft.com/office/drawing/2014/main" id="{1388CCB5-B1ED-8F4F-8308-435E727E64C8}"/>
                </a:ext>
              </a:extLst>
            </p:cNvPr>
            <p:cNvSpPr/>
            <p:nvPr/>
          </p:nvSpPr>
          <p:spPr>
            <a:xfrm>
              <a:off x="7525413" y="791531"/>
              <a:ext cx="387853" cy="234639"/>
            </a:xfrm>
            <a:custGeom>
              <a:avLst/>
              <a:gdLst>
                <a:gd name="connsiteX0" fmla="*/ 0 w 387853"/>
                <a:gd name="connsiteY0" fmla="*/ 11734 h 234639"/>
                <a:gd name="connsiteX1" fmla="*/ 0 w 387853"/>
                <a:gd name="connsiteY1" fmla="*/ 222911 h 234639"/>
                <a:gd name="connsiteX2" fmla="*/ 49 w 387853"/>
                <a:gd name="connsiteY2" fmla="*/ 223677 h 234639"/>
                <a:gd name="connsiteX3" fmla="*/ 99 w 387853"/>
                <a:gd name="connsiteY3" fmla="*/ 224443 h 234639"/>
                <a:gd name="connsiteX4" fmla="*/ 247 w 387853"/>
                <a:gd name="connsiteY4" fmla="*/ 225199 h 234639"/>
                <a:gd name="connsiteX5" fmla="*/ 395 w 387853"/>
                <a:gd name="connsiteY5" fmla="*/ 225946 h 234639"/>
                <a:gd name="connsiteX6" fmla="*/ 643 w 387853"/>
                <a:gd name="connsiteY6" fmla="*/ 226682 h 234639"/>
                <a:gd name="connsiteX7" fmla="*/ 889 w 387853"/>
                <a:gd name="connsiteY7" fmla="*/ 227399 h 234639"/>
                <a:gd name="connsiteX8" fmla="*/ 1236 w 387853"/>
                <a:gd name="connsiteY8" fmla="*/ 228101 h 234639"/>
                <a:gd name="connsiteX9" fmla="*/ 1581 w 387853"/>
                <a:gd name="connsiteY9" fmla="*/ 228778 h 234639"/>
                <a:gd name="connsiteX10" fmla="*/ 1977 w 387853"/>
                <a:gd name="connsiteY10" fmla="*/ 229430 h 234639"/>
                <a:gd name="connsiteX11" fmla="*/ 2422 w 387853"/>
                <a:gd name="connsiteY11" fmla="*/ 230053 h 234639"/>
                <a:gd name="connsiteX12" fmla="*/ 2916 w 387853"/>
                <a:gd name="connsiteY12" fmla="*/ 230646 h 234639"/>
                <a:gd name="connsiteX13" fmla="*/ 3460 w 387853"/>
                <a:gd name="connsiteY13" fmla="*/ 231205 h 234639"/>
                <a:gd name="connsiteX14" fmla="*/ 4003 w 387853"/>
                <a:gd name="connsiteY14" fmla="*/ 231729 h 234639"/>
                <a:gd name="connsiteX15" fmla="*/ 4596 w 387853"/>
                <a:gd name="connsiteY15" fmla="*/ 232218 h 234639"/>
                <a:gd name="connsiteX16" fmla="*/ 5239 w 387853"/>
                <a:gd name="connsiteY16" fmla="*/ 232663 h 234639"/>
                <a:gd name="connsiteX17" fmla="*/ 5882 w 387853"/>
                <a:gd name="connsiteY17" fmla="*/ 233068 h 234639"/>
                <a:gd name="connsiteX18" fmla="*/ 6524 w 387853"/>
                <a:gd name="connsiteY18" fmla="*/ 233434 h 234639"/>
                <a:gd name="connsiteX19" fmla="*/ 7266 w 387853"/>
                <a:gd name="connsiteY19" fmla="*/ 233750 h 234639"/>
                <a:gd name="connsiteX20" fmla="*/ 7958 w 387853"/>
                <a:gd name="connsiteY20" fmla="*/ 234017 h 234639"/>
                <a:gd name="connsiteX21" fmla="*/ 8699 w 387853"/>
                <a:gd name="connsiteY21" fmla="*/ 234245 h 234639"/>
                <a:gd name="connsiteX22" fmla="*/ 9440 w 387853"/>
                <a:gd name="connsiteY22" fmla="*/ 234418 h 234639"/>
                <a:gd name="connsiteX23" fmla="*/ 10182 w 387853"/>
                <a:gd name="connsiteY23" fmla="*/ 234541 h 234639"/>
                <a:gd name="connsiteX24" fmla="*/ 10973 w 387853"/>
                <a:gd name="connsiteY24" fmla="*/ 234615 h 234639"/>
                <a:gd name="connsiteX25" fmla="*/ 11714 w 387853"/>
                <a:gd name="connsiteY25" fmla="*/ 234640 h 234639"/>
                <a:gd name="connsiteX26" fmla="*/ 376140 w 387853"/>
                <a:gd name="connsiteY26" fmla="*/ 234640 h 234639"/>
                <a:gd name="connsiteX27" fmla="*/ 376881 w 387853"/>
                <a:gd name="connsiteY27" fmla="*/ 234615 h 234639"/>
                <a:gd name="connsiteX28" fmla="*/ 377671 w 387853"/>
                <a:gd name="connsiteY28" fmla="*/ 234541 h 234639"/>
                <a:gd name="connsiteX29" fmla="*/ 378413 w 387853"/>
                <a:gd name="connsiteY29" fmla="*/ 234418 h 234639"/>
                <a:gd name="connsiteX30" fmla="*/ 379155 w 387853"/>
                <a:gd name="connsiteY30" fmla="*/ 234245 h 234639"/>
                <a:gd name="connsiteX31" fmla="*/ 379896 w 387853"/>
                <a:gd name="connsiteY31" fmla="*/ 234017 h 234639"/>
                <a:gd name="connsiteX32" fmla="*/ 380638 w 387853"/>
                <a:gd name="connsiteY32" fmla="*/ 233750 h 234639"/>
                <a:gd name="connsiteX33" fmla="*/ 381330 w 387853"/>
                <a:gd name="connsiteY33" fmla="*/ 233434 h 234639"/>
                <a:gd name="connsiteX34" fmla="*/ 382021 w 387853"/>
                <a:gd name="connsiteY34" fmla="*/ 233068 h 234639"/>
                <a:gd name="connsiteX35" fmla="*/ 382664 w 387853"/>
                <a:gd name="connsiteY35" fmla="*/ 232663 h 234639"/>
                <a:gd name="connsiteX36" fmla="*/ 383257 w 387853"/>
                <a:gd name="connsiteY36" fmla="*/ 232218 h 234639"/>
                <a:gd name="connsiteX37" fmla="*/ 383850 w 387853"/>
                <a:gd name="connsiteY37" fmla="*/ 231729 h 234639"/>
                <a:gd name="connsiteX38" fmla="*/ 384444 w 387853"/>
                <a:gd name="connsiteY38" fmla="*/ 231205 h 234639"/>
                <a:gd name="connsiteX39" fmla="*/ 384938 w 387853"/>
                <a:gd name="connsiteY39" fmla="*/ 230646 h 234639"/>
                <a:gd name="connsiteX40" fmla="*/ 385432 w 387853"/>
                <a:gd name="connsiteY40" fmla="*/ 230053 h 234639"/>
                <a:gd name="connsiteX41" fmla="*/ 385877 w 387853"/>
                <a:gd name="connsiteY41" fmla="*/ 229430 h 234639"/>
                <a:gd name="connsiteX42" fmla="*/ 386272 w 387853"/>
                <a:gd name="connsiteY42" fmla="*/ 228778 h 234639"/>
                <a:gd name="connsiteX43" fmla="*/ 386668 w 387853"/>
                <a:gd name="connsiteY43" fmla="*/ 228101 h 234639"/>
                <a:gd name="connsiteX44" fmla="*/ 386964 w 387853"/>
                <a:gd name="connsiteY44" fmla="*/ 227399 h 234639"/>
                <a:gd name="connsiteX45" fmla="*/ 387261 w 387853"/>
                <a:gd name="connsiteY45" fmla="*/ 226682 h 234639"/>
                <a:gd name="connsiteX46" fmla="*/ 387459 w 387853"/>
                <a:gd name="connsiteY46" fmla="*/ 225946 h 234639"/>
                <a:gd name="connsiteX47" fmla="*/ 387656 w 387853"/>
                <a:gd name="connsiteY47" fmla="*/ 225199 h 234639"/>
                <a:gd name="connsiteX48" fmla="*/ 387755 w 387853"/>
                <a:gd name="connsiteY48" fmla="*/ 224443 h 234639"/>
                <a:gd name="connsiteX49" fmla="*/ 387854 w 387853"/>
                <a:gd name="connsiteY49" fmla="*/ 223677 h 234639"/>
                <a:gd name="connsiteX50" fmla="*/ 387854 w 387853"/>
                <a:gd name="connsiteY50" fmla="*/ 222911 h 234639"/>
                <a:gd name="connsiteX51" fmla="*/ 387854 w 387853"/>
                <a:gd name="connsiteY51" fmla="*/ 11734 h 234639"/>
                <a:gd name="connsiteX52" fmla="*/ 387854 w 387853"/>
                <a:gd name="connsiteY52" fmla="*/ 10968 h 234639"/>
                <a:gd name="connsiteX53" fmla="*/ 387755 w 387853"/>
                <a:gd name="connsiteY53" fmla="*/ 10202 h 234639"/>
                <a:gd name="connsiteX54" fmla="*/ 387656 w 387853"/>
                <a:gd name="connsiteY54" fmla="*/ 9445 h 234639"/>
                <a:gd name="connsiteX55" fmla="*/ 387459 w 387853"/>
                <a:gd name="connsiteY55" fmla="*/ 8694 h 234639"/>
                <a:gd name="connsiteX56" fmla="*/ 387261 w 387853"/>
                <a:gd name="connsiteY56" fmla="*/ 7963 h 234639"/>
                <a:gd name="connsiteX57" fmla="*/ 386964 w 387853"/>
                <a:gd name="connsiteY57" fmla="*/ 7241 h 234639"/>
                <a:gd name="connsiteX58" fmla="*/ 386668 w 387853"/>
                <a:gd name="connsiteY58" fmla="*/ 6544 h 234639"/>
                <a:gd name="connsiteX59" fmla="*/ 386272 w 387853"/>
                <a:gd name="connsiteY59" fmla="*/ 5867 h 234639"/>
                <a:gd name="connsiteX60" fmla="*/ 385877 w 387853"/>
                <a:gd name="connsiteY60" fmla="*/ 5215 h 234639"/>
                <a:gd name="connsiteX61" fmla="*/ 385432 w 387853"/>
                <a:gd name="connsiteY61" fmla="*/ 4592 h 234639"/>
                <a:gd name="connsiteX62" fmla="*/ 384938 w 387853"/>
                <a:gd name="connsiteY62" fmla="*/ 3999 h 234639"/>
                <a:gd name="connsiteX63" fmla="*/ 384444 w 387853"/>
                <a:gd name="connsiteY63" fmla="*/ 3435 h 234639"/>
                <a:gd name="connsiteX64" fmla="*/ 383850 w 387853"/>
                <a:gd name="connsiteY64" fmla="*/ 2911 h 234639"/>
                <a:gd name="connsiteX65" fmla="*/ 383257 w 387853"/>
                <a:gd name="connsiteY65" fmla="*/ 2427 h 234639"/>
                <a:gd name="connsiteX66" fmla="*/ 382664 w 387853"/>
                <a:gd name="connsiteY66" fmla="*/ 1977 h 234639"/>
                <a:gd name="connsiteX67" fmla="*/ 382021 w 387853"/>
                <a:gd name="connsiteY67" fmla="*/ 1572 h 234639"/>
                <a:gd name="connsiteX68" fmla="*/ 381330 w 387853"/>
                <a:gd name="connsiteY68" fmla="*/ 1211 h 234639"/>
                <a:gd name="connsiteX69" fmla="*/ 380638 w 387853"/>
                <a:gd name="connsiteY69" fmla="*/ 895 h 234639"/>
                <a:gd name="connsiteX70" fmla="*/ 379896 w 387853"/>
                <a:gd name="connsiteY70" fmla="*/ 623 h 234639"/>
                <a:gd name="connsiteX71" fmla="*/ 379155 w 387853"/>
                <a:gd name="connsiteY71" fmla="*/ 400 h 234639"/>
                <a:gd name="connsiteX72" fmla="*/ 378413 w 387853"/>
                <a:gd name="connsiteY72" fmla="*/ 227 h 234639"/>
                <a:gd name="connsiteX73" fmla="*/ 377671 w 387853"/>
                <a:gd name="connsiteY73" fmla="*/ 99 h 234639"/>
                <a:gd name="connsiteX74" fmla="*/ 376881 w 387853"/>
                <a:gd name="connsiteY74" fmla="*/ 25 h 234639"/>
                <a:gd name="connsiteX75" fmla="*/ 376140 w 387853"/>
                <a:gd name="connsiteY75" fmla="*/ 0 h 234639"/>
                <a:gd name="connsiteX76" fmla="*/ 11714 w 387853"/>
                <a:gd name="connsiteY76" fmla="*/ 0 h 234639"/>
                <a:gd name="connsiteX77" fmla="*/ 10973 w 387853"/>
                <a:gd name="connsiteY77" fmla="*/ 25 h 234639"/>
                <a:gd name="connsiteX78" fmla="*/ 10182 w 387853"/>
                <a:gd name="connsiteY78" fmla="*/ 99 h 234639"/>
                <a:gd name="connsiteX79" fmla="*/ 9440 w 387853"/>
                <a:gd name="connsiteY79" fmla="*/ 227 h 234639"/>
                <a:gd name="connsiteX80" fmla="*/ 8699 w 387853"/>
                <a:gd name="connsiteY80" fmla="*/ 400 h 234639"/>
                <a:gd name="connsiteX81" fmla="*/ 7958 w 387853"/>
                <a:gd name="connsiteY81" fmla="*/ 623 h 234639"/>
                <a:gd name="connsiteX82" fmla="*/ 7266 w 387853"/>
                <a:gd name="connsiteY82" fmla="*/ 895 h 234639"/>
                <a:gd name="connsiteX83" fmla="*/ 6524 w 387853"/>
                <a:gd name="connsiteY83" fmla="*/ 1211 h 234639"/>
                <a:gd name="connsiteX84" fmla="*/ 5882 w 387853"/>
                <a:gd name="connsiteY84" fmla="*/ 1572 h 234639"/>
                <a:gd name="connsiteX85" fmla="*/ 5239 w 387853"/>
                <a:gd name="connsiteY85" fmla="*/ 1977 h 234639"/>
                <a:gd name="connsiteX86" fmla="*/ 4596 w 387853"/>
                <a:gd name="connsiteY86" fmla="*/ 2427 h 234639"/>
                <a:gd name="connsiteX87" fmla="*/ 4003 w 387853"/>
                <a:gd name="connsiteY87" fmla="*/ 2911 h 234639"/>
                <a:gd name="connsiteX88" fmla="*/ 3460 w 387853"/>
                <a:gd name="connsiteY88" fmla="*/ 3435 h 234639"/>
                <a:gd name="connsiteX89" fmla="*/ 2916 w 387853"/>
                <a:gd name="connsiteY89" fmla="*/ 3999 h 234639"/>
                <a:gd name="connsiteX90" fmla="*/ 2422 w 387853"/>
                <a:gd name="connsiteY90" fmla="*/ 4592 h 234639"/>
                <a:gd name="connsiteX91" fmla="*/ 1977 w 387853"/>
                <a:gd name="connsiteY91" fmla="*/ 5215 h 234639"/>
                <a:gd name="connsiteX92" fmla="*/ 1581 w 387853"/>
                <a:gd name="connsiteY92" fmla="*/ 5867 h 234639"/>
                <a:gd name="connsiteX93" fmla="*/ 1236 w 387853"/>
                <a:gd name="connsiteY93" fmla="*/ 6544 h 234639"/>
                <a:gd name="connsiteX94" fmla="*/ 889 w 387853"/>
                <a:gd name="connsiteY94" fmla="*/ 7241 h 234639"/>
                <a:gd name="connsiteX95" fmla="*/ 643 w 387853"/>
                <a:gd name="connsiteY95" fmla="*/ 7963 h 234639"/>
                <a:gd name="connsiteX96" fmla="*/ 395 w 387853"/>
                <a:gd name="connsiteY96" fmla="*/ 8694 h 234639"/>
                <a:gd name="connsiteX97" fmla="*/ 247 w 387853"/>
                <a:gd name="connsiteY97" fmla="*/ 9445 h 234639"/>
                <a:gd name="connsiteX98" fmla="*/ 99 w 387853"/>
                <a:gd name="connsiteY98" fmla="*/ 10202 h 234639"/>
                <a:gd name="connsiteX99" fmla="*/ 49 w 387853"/>
                <a:gd name="connsiteY99" fmla="*/ 10968 h 2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87853" h="234639">
                  <a:moveTo>
                    <a:pt x="0" y="11734"/>
                  </a:moveTo>
                  <a:lnTo>
                    <a:pt x="0" y="222911"/>
                  </a:lnTo>
                  <a:lnTo>
                    <a:pt x="49" y="223677"/>
                  </a:lnTo>
                  <a:lnTo>
                    <a:pt x="99" y="224443"/>
                  </a:lnTo>
                  <a:lnTo>
                    <a:pt x="247" y="225199"/>
                  </a:lnTo>
                  <a:lnTo>
                    <a:pt x="395" y="225946"/>
                  </a:lnTo>
                  <a:lnTo>
                    <a:pt x="643" y="226682"/>
                  </a:lnTo>
                  <a:lnTo>
                    <a:pt x="889" y="227399"/>
                  </a:lnTo>
                  <a:lnTo>
                    <a:pt x="1236" y="228101"/>
                  </a:lnTo>
                  <a:lnTo>
                    <a:pt x="1581" y="228778"/>
                  </a:lnTo>
                  <a:lnTo>
                    <a:pt x="1977" y="229430"/>
                  </a:lnTo>
                  <a:lnTo>
                    <a:pt x="2422" y="230053"/>
                  </a:lnTo>
                  <a:lnTo>
                    <a:pt x="2916" y="230646"/>
                  </a:lnTo>
                  <a:lnTo>
                    <a:pt x="3460" y="231205"/>
                  </a:lnTo>
                  <a:lnTo>
                    <a:pt x="4003" y="231729"/>
                  </a:lnTo>
                  <a:lnTo>
                    <a:pt x="4596" y="232218"/>
                  </a:lnTo>
                  <a:lnTo>
                    <a:pt x="5239" y="232663"/>
                  </a:lnTo>
                  <a:lnTo>
                    <a:pt x="5882" y="233068"/>
                  </a:lnTo>
                  <a:lnTo>
                    <a:pt x="6524" y="233434"/>
                  </a:lnTo>
                  <a:lnTo>
                    <a:pt x="7266" y="233750"/>
                  </a:lnTo>
                  <a:lnTo>
                    <a:pt x="7958" y="234017"/>
                  </a:lnTo>
                  <a:lnTo>
                    <a:pt x="8699" y="234245"/>
                  </a:lnTo>
                  <a:lnTo>
                    <a:pt x="9440" y="234418"/>
                  </a:lnTo>
                  <a:lnTo>
                    <a:pt x="10182" y="234541"/>
                  </a:lnTo>
                  <a:lnTo>
                    <a:pt x="10973" y="234615"/>
                  </a:lnTo>
                  <a:lnTo>
                    <a:pt x="11714" y="234640"/>
                  </a:lnTo>
                  <a:lnTo>
                    <a:pt x="376140" y="234640"/>
                  </a:lnTo>
                  <a:lnTo>
                    <a:pt x="376881" y="234615"/>
                  </a:lnTo>
                  <a:lnTo>
                    <a:pt x="377671" y="234541"/>
                  </a:lnTo>
                  <a:lnTo>
                    <a:pt x="378413" y="234418"/>
                  </a:lnTo>
                  <a:lnTo>
                    <a:pt x="379155" y="234245"/>
                  </a:lnTo>
                  <a:lnTo>
                    <a:pt x="379896" y="234017"/>
                  </a:lnTo>
                  <a:lnTo>
                    <a:pt x="380638" y="233750"/>
                  </a:lnTo>
                  <a:lnTo>
                    <a:pt x="381330" y="233434"/>
                  </a:lnTo>
                  <a:lnTo>
                    <a:pt x="382021" y="233068"/>
                  </a:lnTo>
                  <a:lnTo>
                    <a:pt x="382664" y="232663"/>
                  </a:lnTo>
                  <a:lnTo>
                    <a:pt x="383257" y="232218"/>
                  </a:lnTo>
                  <a:lnTo>
                    <a:pt x="383850" y="231729"/>
                  </a:lnTo>
                  <a:lnTo>
                    <a:pt x="384444" y="231205"/>
                  </a:lnTo>
                  <a:lnTo>
                    <a:pt x="384938" y="230646"/>
                  </a:lnTo>
                  <a:lnTo>
                    <a:pt x="385432" y="230053"/>
                  </a:lnTo>
                  <a:lnTo>
                    <a:pt x="385877" y="229430"/>
                  </a:lnTo>
                  <a:lnTo>
                    <a:pt x="386272" y="228778"/>
                  </a:lnTo>
                  <a:lnTo>
                    <a:pt x="386668" y="228101"/>
                  </a:lnTo>
                  <a:lnTo>
                    <a:pt x="386964" y="227399"/>
                  </a:lnTo>
                  <a:lnTo>
                    <a:pt x="387261" y="226682"/>
                  </a:lnTo>
                  <a:lnTo>
                    <a:pt x="387459" y="225946"/>
                  </a:lnTo>
                  <a:lnTo>
                    <a:pt x="387656" y="225199"/>
                  </a:lnTo>
                  <a:lnTo>
                    <a:pt x="387755" y="224443"/>
                  </a:lnTo>
                  <a:lnTo>
                    <a:pt x="387854" y="223677"/>
                  </a:lnTo>
                  <a:lnTo>
                    <a:pt x="387854" y="222911"/>
                  </a:lnTo>
                  <a:lnTo>
                    <a:pt x="387854" y="11734"/>
                  </a:lnTo>
                  <a:lnTo>
                    <a:pt x="387854" y="10968"/>
                  </a:lnTo>
                  <a:lnTo>
                    <a:pt x="387755" y="10202"/>
                  </a:lnTo>
                  <a:lnTo>
                    <a:pt x="387656" y="9445"/>
                  </a:lnTo>
                  <a:lnTo>
                    <a:pt x="387459" y="8694"/>
                  </a:lnTo>
                  <a:lnTo>
                    <a:pt x="387261" y="7963"/>
                  </a:lnTo>
                  <a:lnTo>
                    <a:pt x="386964" y="7241"/>
                  </a:lnTo>
                  <a:lnTo>
                    <a:pt x="386668" y="6544"/>
                  </a:lnTo>
                  <a:lnTo>
                    <a:pt x="386272" y="5867"/>
                  </a:lnTo>
                  <a:lnTo>
                    <a:pt x="385877" y="5215"/>
                  </a:lnTo>
                  <a:lnTo>
                    <a:pt x="385432" y="4592"/>
                  </a:lnTo>
                  <a:lnTo>
                    <a:pt x="384938" y="3999"/>
                  </a:lnTo>
                  <a:lnTo>
                    <a:pt x="384444" y="3435"/>
                  </a:lnTo>
                  <a:lnTo>
                    <a:pt x="383850" y="2911"/>
                  </a:lnTo>
                  <a:lnTo>
                    <a:pt x="383257" y="2427"/>
                  </a:lnTo>
                  <a:lnTo>
                    <a:pt x="382664" y="1977"/>
                  </a:lnTo>
                  <a:lnTo>
                    <a:pt x="382021" y="1572"/>
                  </a:lnTo>
                  <a:lnTo>
                    <a:pt x="381330" y="1211"/>
                  </a:lnTo>
                  <a:lnTo>
                    <a:pt x="380638" y="895"/>
                  </a:lnTo>
                  <a:lnTo>
                    <a:pt x="379896" y="623"/>
                  </a:lnTo>
                  <a:lnTo>
                    <a:pt x="379155" y="400"/>
                  </a:lnTo>
                  <a:lnTo>
                    <a:pt x="378413" y="227"/>
                  </a:lnTo>
                  <a:lnTo>
                    <a:pt x="377671" y="99"/>
                  </a:lnTo>
                  <a:lnTo>
                    <a:pt x="376881" y="25"/>
                  </a:lnTo>
                  <a:lnTo>
                    <a:pt x="376140" y="0"/>
                  </a:lnTo>
                  <a:lnTo>
                    <a:pt x="11714" y="0"/>
                  </a:lnTo>
                  <a:lnTo>
                    <a:pt x="10973" y="25"/>
                  </a:lnTo>
                  <a:lnTo>
                    <a:pt x="10182" y="99"/>
                  </a:lnTo>
                  <a:lnTo>
                    <a:pt x="9440" y="227"/>
                  </a:lnTo>
                  <a:lnTo>
                    <a:pt x="8699" y="400"/>
                  </a:lnTo>
                  <a:lnTo>
                    <a:pt x="7958" y="623"/>
                  </a:lnTo>
                  <a:lnTo>
                    <a:pt x="7266" y="895"/>
                  </a:lnTo>
                  <a:lnTo>
                    <a:pt x="6524" y="1211"/>
                  </a:lnTo>
                  <a:lnTo>
                    <a:pt x="5882" y="1572"/>
                  </a:lnTo>
                  <a:lnTo>
                    <a:pt x="5239" y="1977"/>
                  </a:lnTo>
                  <a:lnTo>
                    <a:pt x="4596" y="2427"/>
                  </a:lnTo>
                  <a:lnTo>
                    <a:pt x="4003" y="2911"/>
                  </a:lnTo>
                  <a:lnTo>
                    <a:pt x="3460" y="3435"/>
                  </a:lnTo>
                  <a:lnTo>
                    <a:pt x="2916" y="3999"/>
                  </a:lnTo>
                  <a:lnTo>
                    <a:pt x="2422" y="4592"/>
                  </a:lnTo>
                  <a:lnTo>
                    <a:pt x="1977" y="5215"/>
                  </a:lnTo>
                  <a:lnTo>
                    <a:pt x="1581" y="5867"/>
                  </a:lnTo>
                  <a:lnTo>
                    <a:pt x="1236" y="6544"/>
                  </a:lnTo>
                  <a:lnTo>
                    <a:pt x="889" y="7241"/>
                  </a:lnTo>
                  <a:lnTo>
                    <a:pt x="643" y="7963"/>
                  </a:lnTo>
                  <a:lnTo>
                    <a:pt x="395" y="8694"/>
                  </a:lnTo>
                  <a:lnTo>
                    <a:pt x="247" y="9445"/>
                  </a:lnTo>
                  <a:lnTo>
                    <a:pt x="99" y="10202"/>
                  </a:lnTo>
                  <a:lnTo>
                    <a:pt x="49" y="10968"/>
                  </a:lnTo>
                  <a:close/>
                </a:path>
              </a:pathLst>
            </a:custGeom>
            <a:solidFill>
              <a:srgbClr val="FAFAFF"/>
            </a:solidFill>
            <a:ln w="4943" cap="sq">
              <a:noFill/>
              <a:prstDash val="solid"/>
              <a:miter/>
            </a:ln>
          </p:spPr>
          <p:txBody>
            <a:bodyPr rtlCol="0" anchor="ctr"/>
            <a:lstStyle/>
            <a:p>
              <a:endParaRPr lang="en-US"/>
            </a:p>
          </p:txBody>
        </p:sp>
        <p:sp>
          <p:nvSpPr>
            <p:cNvPr id="5214" name="Freeform: Shape 5213">
              <a:extLst>
                <a:ext uri="{FF2B5EF4-FFF2-40B4-BE49-F238E27FC236}">
                  <a16:creationId xmlns:a16="http://schemas.microsoft.com/office/drawing/2014/main" id="{52E1AFBC-E8CC-66EE-ED5E-3914941C9390}"/>
                </a:ext>
              </a:extLst>
            </p:cNvPr>
            <p:cNvSpPr/>
            <p:nvPr/>
          </p:nvSpPr>
          <p:spPr>
            <a:xfrm>
              <a:off x="7525413" y="791531"/>
              <a:ext cx="387853" cy="234639"/>
            </a:xfrm>
            <a:custGeom>
              <a:avLst/>
              <a:gdLst>
                <a:gd name="connsiteX0" fmla="*/ 0 w 387853"/>
                <a:gd name="connsiteY0" fmla="*/ 222911 h 234639"/>
                <a:gd name="connsiteX1" fmla="*/ 49 w 387853"/>
                <a:gd name="connsiteY1" fmla="*/ 223677 h 234639"/>
                <a:gd name="connsiteX2" fmla="*/ 99 w 387853"/>
                <a:gd name="connsiteY2" fmla="*/ 224443 h 234639"/>
                <a:gd name="connsiteX3" fmla="*/ 247 w 387853"/>
                <a:gd name="connsiteY3" fmla="*/ 225199 h 234639"/>
                <a:gd name="connsiteX4" fmla="*/ 395 w 387853"/>
                <a:gd name="connsiteY4" fmla="*/ 225946 h 234639"/>
                <a:gd name="connsiteX5" fmla="*/ 643 w 387853"/>
                <a:gd name="connsiteY5" fmla="*/ 226682 h 234639"/>
                <a:gd name="connsiteX6" fmla="*/ 889 w 387853"/>
                <a:gd name="connsiteY6" fmla="*/ 227399 h 234639"/>
                <a:gd name="connsiteX7" fmla="*/ 1236 w 387853"/>
                <a:gd name="connsiteY7" fmla="*/ 228101 h 234639"/>
                <a:gd name="connsiteX8" fmla="*/ 1581 w 387853"/>
                <a:gd name="connsiteY8" fmla="*/ 228778 h 234639"/>
                <a:gd name="connsiteX9" fmla="*/ 1977 w 387853"/>
                <a:gd name="connsiteY9" fmla="*/ 229430 h 234639"/>
                <a:gd name="connsiteX10" fmla="*/ 2422 w 387853"/>
                <a:gd name="connsiteY10" fmla="*/ 230053 h 234639"/>
                <a:gd name="connsiteX11" fmla="*/ 2916 w 387853"/>
                <a:gd name="connsiteY11" fmla="*/ 230646 h 234639"/>
                <a:gd name="connsiteX12" fmla="*/ 3460 w 387853"/>
                <a:gd name="connsiteY12" fmla="*/ 231205 h 234639"/>
                <a:gd name="connsiteX13" fmla="*/ 4003 w 387853"/>
                <a:gd name="connsiteY13" fmla="*/ 231729 h 234639"/>
                <a:gd name="connsiteX14" fmla="*/ 4596 w 387853"/>
                <a:gd name="connsiteY14" fmla="*/ 232218 h 234639"/>
                <a:gd name="connsiteX15" fmla="*/ 5239 w 387853"/>
                <a:gd name="connsiteY15" fmla="*/ 232663 h 234639"/>
                <a:gd name="connsiteX16" fmla="*/ 5882 w 387853"/>
                <a:gd name="connsiteY16" fmla="*/ 233068 h 234639"/>
                <a:gd name="connsiteX17" fmla="*/ 6524 w 387853"/>
                <a:gd name="connsiteY17" fmla="*/ 233434 h 234639"/>
                <a:gd name="connsiteX18" fmla="*/ 7266 w 387853"/>
                <a:gd name="connsiteY18" fmla="*/ 233750 h 234639"/>
                <a:gd name="connsiteX19" fmla="*/ 7958 w 387853"/>
                <a:gd name="connsiteY19" fmla="*/ 234017 h 234639"/>
                <a:gd name="connsiteX20" fmla="*/ 8699 w 387853"/>
                <a:gd name="connsiteY20" fmla="*/ 234245 h 234639"/>
                <a:gd name="connsiteX21" fmla="*/ 9440 w 387853"/>
                <a:gd name="connsiteY21" fmla="*/ 234418 h 234639"/>
                <a:gd name="connsiteX22" fmla="*/ 10182 w 387853"/>
                <a:gd name="connsiteY22" fmla="*/ 234541 h 234639"/>
                <a:gd name="connsiteX23" fmla="*/ 10973 w 387853"/>
                <a:gd name="connsiteY23" fmla="*/ 234615 h 234639"/>
                <a:gd name="connsiteX24" fmla="*/ 11714 w 387853"/>
                <a:gd name="connsiteY24" fmla="*/ 234640 h 234639"/>
                <a:gd name="connsiteX25" fmla="*/ 376140 w 387853"/>
                <a:gd name="connsiteY25" fmla="*/ 234640 h 234639"/>
                <a:gd name="connsiteX26" fmla="*/ 376881 w 387853"/>
                <a:gd name="connsiteY26" fmla="*/ 234615 h 234639"/>
                <a:gd name="connsiteX27" fmla="*/ 377671 w 387853"/>
                <a:gd name="connsiteY27" fmla="*/ 234541 h 234639"/>
                <a:gd name="connsiteX28" fmla="*/ 378413 w 387853"/>
                <a:gd name="connsiteY28" fmla="*/ 234418 h 234639"/>
                <a:gd name="connsiteX29" fmla="*/ 379155 w 387853"/>
                <a:gd name="connsiteY29" fmla="*/ 234245 h 234639"/>
                <a:gd name="connsiteX30" fmla="*/ 379896 w 387853"/>
                <a:gd name="connsiteY30" fmla="*/ 234017 h 234639"/>
                <a:gd name="connsiteX31" fmla="*/ 380638 w 387853"/>
                <a:gd name="connsiteY31" fmla="*/ 233750 h 234639"/>
                <a:gd name="connsiteX32" fmla="*/ 381330 w 387853"/>
                <a:gd name="connsiteY32" fmla="*/ 233434 h 234639"/>
                <a:gd name="connsiteX33" fmla="*/ 382021 w 387853"/>
                <a:gd name="connsiteY33" fmla="*/ 233068 h 234639"/>
                <a:gd name="connsiteX34" fmla="*/ 382664 w 387853"/>
                <a:gd name="connsiteY34" fmla="*/ 232663 h 234639"/>
                <a:gd name="connsiteX35" fmla="*/ 383257 w 387853"/>
                <a:gd name="connsiteY35" fmla="*/ 232218 h 234639"/>
                <a:gd name="connsiteX36" fmla="*/ 383850 w 387853"/>
                <a:gd name="connsiteY36" fmla="*/ 231729 h 234639"/>
                <a:gd name="connsiteX37" fmla="*/ 384444 w 387853"/>
                <a:gd name="connsiteY37" fmla="*/ 231205 h 234639"/>
                <a:gd name="connsiteX38" fmla="*/ 384938 w 387853"/>
                <a:gd name="connsiteY38" fmla="*/ 230646 h 234639"/>
                <a:gd name="connsiteX39" fmla="*/ 385432 w 387853"/>
                <a:gd name="connsiteY39" fmla="*/ 230053 h 234639"/>
                <a:gd name="connsiteX40" fmla="*/ 385877 w 387853"/>
                <a:gd name="connsiteY40" fmla="*/ 229430 h 234639"/>
                <a:gd name="connsiteX41" fmla="*/ 386272 w 387853"/>
                <a:gd name="connsiteY41" fmla="*/ 228778 h 234639"/>
                <a:gd name="connsiteX42" fmla="*/ 386668 w 387853"/>
                <a:gd name="connsiteY42" fmla="*/ 228101 h 234639"/>
                <a:gd name="connsiteX43" fmla="*/ 386964 w 387853"/>
                <a:gd name="connsiteY43" fmla="*/ 227399 h 234639"/>
                <a:gd name="connsiteX44" fmla="*/ 387261 w 387853"/>
                <a:gd name="connsiteY44" fmla="*/ 226682 h 234639"/>
                <a:gd name="connsiteX45" fmla="*/ 387459 w 387853"/>
                <a:gd name="connsiteY45" fmla="*/ 225946 h 234639"/>
                <a:gd name="connsiteX46" fmla="*/ 387656 w 387853"/>
                <a:gd name="connsiteY46" fmla="*/ 225199 h 234639"/>
                <a:gd name="connsiteX47" fmla="*/ 387755 w 387853"/>
                <a:gd name="connsiteY47" fmla="*/ 224443 h 234639"/>
                <a:gd name="connsiteX48" fmla="*/ 387854 w 387853"/>
                <a:gd name="connsiteY48" fmla="*/ 223677 h 234639"/>
                <a:gd name="connsiteX49" fmla="*/ 387854 w 387853"/>
                <a:gd name="connsiteY49" fmla="*/ 222911 h 234639"/>
                <a:gd name="connsiteX50" fmla="*/ 387854 w 387853"/>
                <a:gd name="connsiteY50" fmla="*/ 11734 h 234639"/>
                <a:gd name="connsiteX51" fmla="*/ 387854 w 387853"/>
                <a:gd name="connsiteY51" fmla="*/ 10968 h 234639"/>
                <a:gd name="connsiteX52" fmla="*/ 387755 w 387853"/>
                <a:gd name="connsiteY52" fmla="*/ 10202 h 234639"/>
                <a:gd name="connsiteX53" fmla="*/ 387656 w 387853"/>
                <a:gd name="connsiteY53" fmla="*/ 9445 h 234639"/>
                <a:gd name="connsiteX54" fmla="*/ 387459 w 387853"/>
                <a:gd name="connsiteY54" fmla="*/ 8694 h 234639"/>
                <a:gd name="connsiteX55" fmla="*/ 387261 w 387853"/>
                <a:gd name="connsiteY55" fmla="*/ 7963 h 234639"/>
                <a:gd name="connsiteX56" fmla="*/ 386964 w 387853"/>
                <a:gd name="connsiteY56" fmla="*/ 7241 h 234639"/>
                <a:gd name="connsiteX57" fmla="*/ 386668 w 387853"/>
                <a:gd name="connsiteY57" fmla="*/ 6544 h 234639"/>
                <a:gd name="connsiteX58" fmla="*/ 386272 w 387853"/>
                <a:gd name="connsiteY58" fmla="*/ 5867 h 234639"/>
                <a:gd name="connsiteX59" fmla="*/ 385877 w 387853"/>
                <a:gd name="connsiteY59" fmla="*/ 5215 h 234639"/>
                <a:gd name="connsiteX60" fmla="*/ 385432 w 387853"/>
                <a:gd name="connsiteY60" fmla="*/ 4592 h 234639"/>
                <a:gd name="connsiteX61" fmla="*/ 384938 w 387853"/>
                <a:gd name="connsiteY61" fmla="*/ 3999 h 234639"/>
                <a:gd name="connsiteX62" fmla="*/ 384444 w 387853"/>
                <a:gd name="connsiteY62" fmla="*/ 3435 h 234639"/>
                <a:gd name="connsiteX63" fmla="*/ 383850 w 387853"/>
                <a:gd name="connsiteY63" fmla="*/ 2911 h 234639"/>
                <a:gd name="connsiteX64" fmla="*/ 383257 w 387853"/>
                <a:gd name="connsiteY64" fmla="*/ 2427 h 234639"/>
                <a:gd name="connsiteX65" fmla="*/ 382664 w 387853"/>
                <a:gd name="connsiteY65" fmla="*/ 1977 h 234639"/>
                <a:gd name="connsiteX66" fmla="*/ 382021 w 387853"/>
                <a:gd name="connsiteY66" fmla="*/ 1572 h 234639"/>
                <a:gd name="connsiteX67" fmla="*/ 381330 w 387853"/>
                <a:gd name="connsiteY67" fmla="*/ 1211 h 234639"/>
                <a:gd name="connsiteX68" fmla="*/ 380638 w 387853"/>
                <a:gd name="connsiteY68" fmla="*/ 895 h 234639"/>
                <a:gd name="connsiteX69" fmla="*/ 379896 w 387853"/>
                <a:gd name="connsiteY69" fmla="*/ 623 h 234639"/>
                <a:gd name="connsiteX70" fmla="*/ 379155 w 387853"/>
                <a:gd name="connsiteY70" fmla="*/ 400 h 234639"/>
                <a:gd name="connsiteX71" fmla="*/ 378413 w 387853"/>
                <a:gd name="connsiteY71" fmla="*/ 227 h 234639"/>
                <a:gd name="connsiteX72" fmla="*/ 377671 w 387853"/>
                <a:gd name="connsiteY72" fmla="*/ 99 h 234639"/>
                <a:gd name="connsiteX73" fmla="*/ 376881 w 387853"/>
                <a:gd name="connsiteY73" fmla="*/ 25 h 234639"/>
                <a:gd name="connsiteX74" fmla="*/ 376140 w 387853"/>
                <a:gd name="connsiteY74" fmla="*/ 0 h 234639"/>
                <a:gd name="connsiteX75" fmla="*/ 11714 w 387853"/>
                <a:gd name="connsiteY75" fmla="*/ 0 h 234639"/>
                <a:gd name="connsiteX76" fmla="*/ 10973 w 387853"/>
                <a:gd name="connsiteY76" fmla="*/ 25 h 234639"/>
                <a:gd name="connsiteX77" fmla="*/ 10182 w 387853"/>
                <a:gd name="connsiteY77" fmla="*/ 99 h 234639"/>
                <a:gd name="connsiteX78" fmla="*/ 9440 w 387853"/>
                <a:gd name="connsiteY78" fmla="*/ 227 h 234639"/>
                <a:gd name="connsiteX79" fmla="*/ 8699 w 387853"/>
                <a:gd name="connsiteY79" fmla="*/ 400 h 234639"/>
                <a:gd name="connsiteX80" fmla="*/ 7958 w 387853"/>
                <a:gd name="connsiteY80" fmla="*/ 623 h 234639"/>
                <a:gd name="connsiteX81" fmla="*/ 7266 w 387853"/>
                <a:gd name="connsiteY81" fmla="*/ 895 h 234639"/>
                <a:gd name="connsiteX82" fmla="*/ 6524 w 387853"/>
                <a:gd name="connsiteY82" fmla="*/ 1211 h 234639"/>
                <a:gd name="connsiteX83" fmla="*/ 5882 w 387853"/>
                <a:gd name="connsiteY83" fmla="*/ 1572 h 234639"/>
                <a:gd name="connsiteX84" fmla="*/ 5239 w 387853"/>
                <a:gd name="connsiteY84" fmla="*/ 1977 h 234639"/>
                <a:gd name="connsiteX85" fmla="*/ 4596 w 387853"/>
                <a:gd name="connsiteY85" fmla="*/ 2427 h 234639"/>
                <a:gd name="connsiteX86" fmla="*/ 4003 w 387853"/>
                <a:gd name="connsiteY86" fmla="*/ 2911 h 234639"/>
                <a:gd name="connsiteX87" fmla="*/ 3460 w 387853"/>
                <a:gd name="connsiteY87" fmla="*/ 3435 h 234639"/>
                <a:gd name="connsiteX88" fmla="*/ 2916 w 387853"/>
                <a:gd name="connsiteY88" fmla="*/ 3999 h 234639"/>
                <a:gd name="connsiteX89" fmla="*/ 2422 w 387853"/>
                <a:gd name="connsiteY89" fmla="*/ 4592 h 234639"/>
                <a:gd name="connsiteX90" fmla="*/ 1977 w 387853"/>
                <a:gd name="connsiteY90" fmla="*/ 5215 h 234639"/>
                <a:gd name="connsiteX91" fmla="*/ 1581 w 387853"/>
                <a:gd name="connsiteY91" fmla="*/ 5867 h 234639"/>
                <a:gd name="connsiteX92" fmla="*/ 1236 w 387853"/>
                <a:gd name="connsiteY92" fmla="*/ 6544 h 234639"/>
                <a:gd name="connsiteX93" fmla="*/ 889 w 387853"/>
                <a:gd name="connsiteY93" fmla="*/ 7241 h 234639"/>
                <a:gd name="connsiteX94" fmla="*/ 643 w 387853"/>
                <a:gd name="connsiteY94" fmla="*/ 7963 h 234639"/>
                <a:gd name="connsiteX95" fmla="*/ 395 w 387853"/>
                <a:gd name="connsiteY95" fmla="*/ 8694 h 234639"/>
                <a:gd name="connsiteX96" fmla="*/ 247 w 387853"/>
                <a:gd name="connsiteY96" fmla="*/ 9445 h 234639"/>
                <a:gd name="connsiteX97" fmla="*/ 99 w 387853"/>
                <a:gd name="connsiteY97" fmla="*/ 10202 h 234639"/>
                <a:gd name="connsiteX98" fmla="*/ 49 w 387853"/>
                <a:gd name="connsiteY98" fmla="*/ 10968 h 234639"/>
                <a:gd name="connsiteX99" fmla="*/ 0 w 387853"/>
                <a:gd name="connsiteY99" fmla="*/ 11734 h 2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87853" h="234639">
                  <a:moveTo>
                    <a:pt x="0" y="222911"/>
                  </a:moveTo>
                  <a:lnTo>
                    <a:pt x="49" y="223677"/>
                  </a:lnTo>
                  <a:lnTo>
                    <a:pt x="99" y="224443"/>
                  </a:lnTo>
                  <a:lnTo>
                    <a:pt x="247" y="225199"/>
                  </a:lnTo>
                  <a:lnTo>
                    <a:pt x="395" y="225946"/>
                  </a:lnTo>
                  <a:lnTo>
                    <a:pt x="643" y="226682"/>
                  </a:lnTo>
                  <a:lnTo>
                    <a:pt x="889" y="227399"/>
                  </a:lnTo>
                  <a:lnTo>
                    <a:pt x="1236" y="228101"/>
                  </a:lnTo>
                  <a:lnTo>
                    <a:pt x="1581" y="228778"/>
                  </a:lnTo>
                  <a:lnTo>
                    <a:pt x="1977" y="229430"/>
                  </a:lnTo>
                  <a:lnTo>
                    <a:pt x="2422" y="230053"/>
                  </a:lnTo>
                  <a:lnTo>
                    <a:pt x="2916" y="230646"/>
                  </a:lnTo>
                  <a:lnTo>
                    <a:pt x="3460" y="231205"/>
                  </a:lnTo>
                  <a:lnTo>
                    <a:pt x="4003" y="231729"/>
                  </a:lnTo>
                  <a:lnTo>
                    <a:pt x="4596" y="232218"/>
                  </a:lnTo>
                  <a:lnTo>
                    <a:pt x="5239" y="232663"/>
                  </a:lnTo>
                  <a:lnTo>
                    <a:pt x="5882" y="233068"/>
                  </a:lnTo>
                  <a:lnTo>
                    <a:pt x="6524" y="233434"/>
                  </a:lnTo>
                  <a:lnTo>
                    <a:pt x="7266" y="233750"/>
                  </a:lnTo>
                  <a:lnTo>
                    <a:pt x="7958" y="234017"/>
                  </a:lnTo>
                  <a:lnTo>
                    <a:pt x="8699" y="234245"/>
                  </a:lnTo>
                  <a:lnTo>
                    <a:pt x="9440" y="234418"/>
                  </a:lnTo>
                  <a:lnTo>
                    <a:pt x="10182" y="234541"/>
                  </a:lnTo>
                  <a:lnTo>
                    <a:pt x="10973" y="234615"/>
                  </a:lnTo>
                  <a:lnTo>
                    <a:pt x="11714" y="234640"/>
                  </a:lnTo>
                  <a:lnTo>
                    <a:pt x="376140" y="234640"/>
                  </a:lnTo>
                  <a:lnTo>
                    <a:pt x="376881" y="234615"/>
                  </a:lnTo>
                  <a:lnTo>
                    <a:pt x="377671" y="234541"/>
                  </a:lnTo>
                  <a:lnTo>
                    <a:pt x="378413" y="234418"/>
                  </a:lnTo>
                  <a:lnTo>
                    <a:pt x="379155" y="234245"/>
                  </a:lnTo>
                  <a:lnTo>
                    <a:pt x="379896" y="234017"/>
                  </a:lnTo>
                  <a:lnTo>
                    <a:pt x="380638" y="233750"/>
                  </a:lnTo>
                  <a:lnTo>
                    <a:pt x="381330" y="233434"/>
                  </a:lnTo>
                  <a:lnTo>
                    <a:pt x="382021" y="233068"/>
                  </a:lnTo>
                  <a:lnTo>
                    <a:pt x="382664" y="232663"/>
                  </a:lnTo>
                  <a:lnTo>
                    <a:pt x="383257" y="232218"/>
                  </a:lnTo>
                  <a:lnTo>
                    <a:pt x="383850" y="231729"/>
                  </a:lnTo>
                  <a:lnTo>
                    <a:pt x="384444" y="231205"/>
                  </a:lnTo>
                  <a:lnTo>
                    <a:pt x="384938" y="230646"/>
                  </a:lnTo>
                  <a:lnTo>
                    <a:pt x="385432" y="230053"/>
                  </a:lnTo>
                  <a:lnTo>
                    <a:pt x="385877" y="229430"/>
                  </a:lnTo>
                  <a:lnTo>
                    <a:pt x="386272" y="228778"/>
                  </a:lnTo>
                  <a:lnTo>
                    <a:pt x="386668" y="228101"/>
                  </a:lnTo>
                  <a:lnTo>
                    <a:pt x="386964" y="227399"/>
                  </a:lnTo>
                  <a:lnTo>
                    <a:pt x="387261" y="226682"/>
                  </a:lnTo>
                  <a:lnTo>
                    <a:pt x="387459" y="225946"/>
                  </a:lnTo>
                  <a:lnTo>
                    <a:pt x="387656" y="225199"/>
                  </a:lnTo>
                  <a:lnTo>
                    <a:pt x="387755" y="224443"/>
                  </a:lnTo>
                  <a:lnTo>
                    <a:pt x="387854" y="223677"/>
                  </a:lnTo>
                  <a:lnTo>
                    <a:pt x="387854" y="222911"/>
                  </a:lnTo>
                  <a:lnTo>
                    <a:pt x="387854" y="11734"/>
                  </a:lnTo>
                  <a:lnTo>
                    <a:pt x="387854" y="10968"/>
                  </a:lnTo>
                  <a:lnTo>
                    <a:pt x="387755" y="10202"/>
                  </a:lnTo>
                  <a:lnTo>
                    <a:pt x="387656" y="9445"/>
                  </a:lnTo>
                  <a:lnTo>
                    <a:pt x="387459" y="8694"/>
                  </a:lnTo>
                  <a:lnTo>
                    <a:pt x="387261" y="7963"/>
                  </a:lnTo>
                  <a:lnTo>
                    <a:pt x="386964" y="7241"/>
                  </a:lnTo>
                  <a:lnTo>
                    <a:pt x="386668" y="6544"/>
                  </a:lnTo>
                  <a:lnTo>
                    <a:pt x="386272" y="5867"/>
                  </a:lnTo>
                  <a:lnTo>
                    <a:pt x="385877" y="5215"/>
                  </a:lnTo>
                  <a:lnTo>
                    <a:pt x="385432" y="4592"/>
                  </a:lnTo>
                  <a:lnTo>
                    <a:pt x="384938" y="3999"/>
                  </a:lnTo>
                  <a:lnTo>
                    <a:pt x="384444" y="3435"/>
                  </a:lnTo>
                  <a:lnTo>
                    <a:pt x="383850" y="2911"/>
                  </a:lnTo>
                  <a:lnTo>
                    <a:pt x="383257" y="2427"/>
                  </a:lnTo>
                  <a:lnTo>
                    <a:pt x="382664" y="1977"/>
                  </a:lnTo>
                  <a:lnTo>
                    <a:pt x="382021" y="1572"/>
                  </a:lnTo>
                  <a:lnTo>
                    <a:pt x="381330" y="1211"/>
                  </a:lnTo>
                  <a:lnTo>
                    <a:pt x="380638" y="895"/>
                  </a:lnTo>
                  <a:lnTo>
                    <a:pt x="379896" y="623"/>
                  </a:lnTo>
                  <a:lnTo>
                    <a:pt x="379155" y="400"/>
                  </a:lnTo>
                  <a:lnTo>
                    <a:pt x="378413" y="227"/>
                  </a:lnTo>
                  <a:lnTo>
                    <a:pt x="377671" y="99"/>
                  </a:lnTo>
                  <a:lnTo>
                    <a:pt x="376881" y="25"/>
                  </a:lnTo>
                  <a:lnTo>
                    <a:pt x="376140" y="0"/>
                  </a:lnTo>
                  <a:lnTo>
                    <a:pt x="11714" y="0"/>
                  </a:lnTo>
                  <a:lnTo>
                    <a:pt x="10973" y="25"/>
                  </a:lnTo>
                  <a:lnTo>
                    <a:pt x="10182" y="99"/>
                  </a:lnTo>
                  <a:lnTo>
                    <a:pt x="9440" y="227"/>
                  </a:lnTo>
                  <a:lnTo>
                    <a:pt x="8699" y="400"/>
                  </a:lnTo>
                  <a:lnTo>
                    <a:pt x="7958" y="623"/>
                  </a:lnTo>
                  <a:lnTo>
                    <a:pt x="7266" y="895"/>
                  </a:lnTo>
                  <a:lnTo>
                    <a:pt x="6524" y="1211"/>
                  </a:lnTo>
                  <a:lnTo>
                    <a:pt x="5882" y="1572"/>
                  </a:lnTo>
                  <a:lnTo>
                    <a:pt x="5239" y="1977"/>
                  </a:lnTo>
                  <a:lnTo>
                    <a:pt x="4596" y="2427"/>
                  </a:lnTo>
                  <a:lnTo>
                    <a:pt x="4003" y="2911"/>
                  </a:lnTo>
                  <a:lnTo>
                    <a:pt x="3460" y="3435"/>
                  </a:lnTo>
                  <a:lnTo>
                    <a:pt x="2916" y="3999"/>
                  </a:lnTo>
                  <a:lnTo>
                    <a:pt x="2422" y="4592"/>
                  </a:lnTo>
                  <a:lnTo>
                    <a:pt x="1977" y="5215"/>
                  </a:lnTo>
                  <a:lnTo>
                    <a:pt x="1581" y="5867"/>
                  </a:lnTo>
                  <a:lnTo>
                    <a:pt x="1236" y="6544"/>
                  </a:lnTo>
                  <a:lnTo>
                    <a:pt x="889" y="7241"/>
                  </a:lnTo>
                  <a:lnTo>
                    <a:pt x="643" y="7963"/>
                  </a:lnTo>
                  <a:lnTo>
                    <a:pt x="395" y="8694"/>
                  </a:lnTo>
                  <a:lnTo>
                    <a:pt x="247" y="9445"/>
                  </a:lnTo>
                  <a:lnTo>
                    <a:pt x="99" y="10202"/>
                  </a:lnTo>
                  <a:lnTo>
                    <a:pt x="49" y="10968"/>
                  </a:lnTo>
                  <a:lnTo>
                    <a:pt x="0" y="11734"/>
                  </a:lnTo>
                  <a:close/>
                </a:path>
              </a:pathLst>
            </a:custGeom>
            <a:noFill/>
            <a:ln w="3329" cap="flat">
              <a:solidFill>
                <a:srgbClr val="A6A6A6"/>
              </a:solidFill>
              <a:prstDash val="solid"/>
              <a:round/>
            </a:ln>
          </p:spPr>
          <p:txBody>
            <a:bodyPr rtlCol="0" anchor="ctr"/>
            <a:lstStyle/>
            <a:p>
              <a:endParaRPr lang="en-US"/>
            </a:p>
          </p:txBody>
        </p:sp>
        <p:sp>
          <p:nvSpPr>
            <p:cNvPr id="5215" name="Freeform: Shape 5214">
              <a:extLst>
                <a:ext uri="{FF2B5EF4-FFF2-40B4-BE49-F238E27FC236}">
                  <a16:creationId xmlns:a16="http://schemas.microsoft.com/office/drawing/2014/main" id="{D4664FF3-5818-4012-2606-E511BFA612C0}"/>
                </a:ext>
              </a:extLst>
            </p:cNvPr>
            <p:cNvSpPr/>
            <p:nvPr/>
          </p:nvSpPr>
          <p:spPr>
            <a:xfrm>
              <a:off x="7717489" y="841880"/>
              <a:ext cx="40082" cy="46878"/>
            </a:xfrm>
            <a:custGeom>
              <a:avLst/>
              <a:gdLst>
                <a:gd name="connsiteX0" fmla="*/ 3646 w 40082"/>
                <a:gd name="connsiteY0" fmla="*/ 140 h 46878"/>
                <a:gd name="connsiteX1" fmla="*/ 10520 w 40082"/>
                <a:gd name="connsiteY1" fmla="*/ 140 h 46878"/>
                <a:gd name="connsiteX2" fmla="*/ 22104 w 40082"/>
                <a:gd name="connsiteY2" fmla="*/ 17594 h 46878"/>
                <a:gd name="connsiteX3" fmla="*/ 33843 w 40082"/>
                <a:gd name="connsiteY3" fmla="*/ 140 h 46878"/>
                <a:gd name="connsiteX4" fmla="*/ 40639 w 40082"/>
                <a:gd name="connsiteY4" fmla="*/ 140 h 46878"/>
                <a:gd name="connsiteX5" fmla="*/ 25580 w 40082"/>
                <a:gd name="connsiteY5" fmla="*/ 22691 h 46878"/>
                <a:gd name="connsiteX6" fmla="*/ 41643 w 40082"/>
                <a:gd name="connsiteY6" fmla="*/ 47019 h 46878"/>
                <a:gd name="connsiteX7" fmla="*/ 34847 w 40082"/>
                <a:gd name="connsiteY7" fmla="*/ 47019 h 46878"/>
                <a:gd name="connsiteX8" fmla="*/ 21641 w 40082"/>
                <a:gd name="connsiteY8" fmla="*/ 27094 h 46878"/>
                <a:gd name="connsiteX9" fmla="*/ 8357 w 40082"/>
                <a:gd name="connsiteY9" fmla="*/ 47019 h 46878"/>
                <a:gd name="connsiteX10" fmla="*/ 1561 w 40082"/>
                <a:gd name="connsiteY10" fmla="*/ 47019 h 46878"/>
                <a:gd name="connsiteX11" fmla="*/ 18243 w 40082"/>
                <a:gd name="connsiteY11" fmla="*/ 21996 h 46878"/>
                <a:gd name="connsiteX12" fmla="*/ 3646 w 40082"/>
                <a:gd name="connsiteY12" fmla="*/ 140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82" h="46878">
                  <a:moveTo>
                    <a:pt x="3646" y="140"/>
                  </a:moveTo>
                  <a:lnTo>
                    <a:pt x="10520" y="140"/>
                  </a:lnTo>
                  <a:lnTo>
                    <a:pt x="22104" y="17594"/>
                  </a:lnTo>
                  <a:lnTo>
                    <a:pt x="33843" y="140"/>
                  </a:lnTo>
                  <a:lnTo>
                    <a:pt x="40639" y="140"/>
                  </a:lnTo>
                  <a:lnTo>
                    <a:pt x="25580" y="22691"/>
                  </a:lnTo>
                  <a:lnTo>
                    <a:pt x="41643" y="47019"/>
                  </a:lnTo>
                  <a:lnTo>
                    <a:pt x="34847" y="47019"/>
                  </a:lnTo>
                  <a:lnTo>
                    <a:pt x="21641" y="27094"/>
                  </a:lnTo>
                  <a:lnTo>
                    <a:pt x="8357" y="47019"/>
                  </a:lnTo>
                  <a:lnTo>
                    <a:pt x="1561" y="47019"/>
                  </a:lnTo>
                  <a:lnTo>
                    <a:pt x="18243" y="21996"/>
                  </a:lnTo>
                  <a:lnTo>
                    <a:pt x="3646" y="140"/>
                  </a:lnTo>
                  <a:close/>
                </a:path>
              </a:pathLst>
            </a:custGeom>
            <a:solidFill>
              <a:srgbClr val="404040"/>
            </a:solidFill>
            <a:ln w="4943" cap="sq">
              <a:noFill/>
              <a:prstDash val="solid"/>
              <a:miter/>
            </a:ln>
          </p:spPr>
          <p:txBody>
            <a:bodyPr rtlCol="0" anchor="ctr"/>
            <a:lstStyle/>
            <a:p>
              <a:endParaRPr lang="en-US"/>
            </a:p>
          </p:txBody>
        </p:sp>
        <p:sp>
          <p:nvSpPr>
            <p:cNvPr id="5216" name="Freeform: Shape 5215">
              <a:extLst>
                <a:ext uri="{FF2B5EF4-FFF2-40B4-BE49-F238E27FC236}">
                  <a16:creationId xmlns:a16="http://schemas.microsoft.com/office/drawing/2014/main" id="{772A90D6-DCD1-426B-E074-DF5261B8C712}"/>
                </a:ext>
              </a:extLst>
            </p:cNvPr>
            <p:cNvSpPr/>
            <p:nvPr/>
          </p:nvSpPr>
          <p:spPr>
            <a:xfrm>
              <a:off x="7792016" y="841031"/>
              <a:ext cx="80687" cy="48654"/>
            </a:xfrm>
            <a:custGeom>
              <a:avLst/>
              <a:gdLst>
                <a:gd name="connsiteX0" fmla="*/ 1883 w 80687"/>
                <a:gd name="connsiteY0" fmla="*/ 39527 h 48654"/>
                <a:gd name="connsiteX1" fmla="*/ 12541 w 80687"/>
                <a:gd name="connsiteY1" fmla="*/ 39527 h 48654"/>
                <a:gd name="connsiteX2" fmla="*/ 12541 w 80687"/>
                <a:gd name="connsiteY2" fmla="*/ 9253 h 48654"/>
                <a:gd name="connsiteX3" fmla="*/ 1575 w 80687"/>
                <a:gd name="connsiteY3" fmla="*/ 11492 h 48654"/>
                <a:gd name="connsiteX4" fmla="*/ 1575 w 80687"/>
                <a:gd name="connsiteY4" fmla="*/ 3306 h 48654"/>
                <a:gd name="connsiteX5" fmla="*/ 12464 w 80687"/>
                <a:gd name="connsiteY5" fmla="*/ 989 h 48654"/>
                <a:gd name="connsiteX6" fmla="*/ 23971 w 80687"/>
                <a:gd name="connsiteY6" fmla="*/ 989 h 48654"/>
                <a:gd name="connsiteX7" fmla="*/ 23971 w 80687"/>
                <a:gd name="connsiteY7" fmla="*/ 39527 h 48654"/>
                <a:gd name="connsiteX8" fmla="*/ 34629 w 80687"/>
                <a:gd name="connsiteY8" fmla="*/ 39527 h 48654"/>
                <a:gd name="connsiteX9" fmla="*/ 34629 w 80687"/>
                <a:gd name="connsiteY9" fmla="*/ 47868 h 48654"/>
                <a:gd name="connsiteX10" fmla="*/ 1883 w 80687"/>
                <a:gd name="connsiteY10" fmla="*/ 47868 h 48654"/>
                <a:gd name="connsiteX11" fmla="*/ 1883 w 80687"/>
                <a:gd name="connsiteY11" fmla="*/ 39527 h 48654"/>
                <a:gd name="connsiteX12" fmla="*/ 70215 w 80687"/>
                <a:gd name="connsiteY12" fmla="*/ 24390 h 48654"/>
                <a:gd name="connsiteX13" fmla="*/ 68555 w 80687"/>
                <a:gd name="connsiteY13" fmla="*/ 11995 h 48654"/>
                <a:gd name="connsiteX14" fmla="*/ 63033 w 80687"/>
                <a:gd name="connsiteY14" fmla="*/ 8403 h 48654"/>
                <a:gd name="connsiteX15" fmla="*/ 57433 w 80687"/>
                <a:gd name="connsiteY15" fmla="*/ 11995 h 48654"/>
                <a:gd name="connsiteX16" fmla="*/ 55773 w 80687"/>
                <a:gd name="connsiteY16" fmla="*/ 24390 h 48654"/>
                <a:gd name="connsiteX17" fmla="*/ 57433 w 80687"/>
                <a:gd name="connsiteY17" fmla="*/ 36901 h 48654"/>
                <a:gd name="connsiteX18" fmla="*/ 63033 w 80687"/>
                <a:gd name="connsiteY18" fmla="*/ 40531 h 48654"/>
                <a:gd name="connsiteX19" fmla="*/ 68555 w 80687"/>
                <a:gd name="connsiteY19" fmla="*/ 36901 h 48654"/>
                <a:gd name="connsiteX20" fmla="*/ 70215 w 80687"/>
                <a:gd name="connsiteY20" fmla="*/ 24390 h 48654"/>
                <a:gd name="connsiteX21" fmla="*/ 82263 w 80687"/>
                <a:gd name="connsiteY21" fmla="*/ 24467 h 48654"/>
                <a:gd name="connsiteX22" fmla="*/ 77243 w 80687"/>
                <a:gd name="connsiteY22" fmla="*/ 42461 h 48654"/>
                <a:gd name="connsiteX23" fmla="*/ 63033 w 80687"/>
                <a:gd name="connsiteY23" fmla="*/ 48794 h 48654"/>
                <a:gd name="connsiteX24" fmla="*/ 48745 w 80687"/>
                <a:gd name="connsiteY24" fmla="*/ 42461 h 48654"/>
                <a:gd name="connsiteX25" fmla="*/ 43725 w 80687"/>
                <a:gd name="connsiteY25" fmla="*/ 24467 h 48654"/>
                <a:gd name="connsiteX26" fmla="*/ 48745 w 80687"/>
                <a:gd name="connsiteY26" fmla="*/ 6473 h 48654"/>
                <a:gd name="connsiteX27" fmla="*/ 63033 w 80687"/>
                <a:gd name="connsiteY27" fmla="*/ 140 h 48654"/>
                <a:gd name="connsiteX28" fmla="*/ 77243 w 80687"/>
                <a:gd name="connsiteY28" fmla="*/ 6473 h 48654"/>
                <a:gd name="connsiteX29" fmla="*/ 82263 w 80687"/>
                <a:gd name="connsiteY29" fmla="*/ 24467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687" h="48654">
                  <a:moveTo>
                    <a:pt x="1883" y="39527"/>
                  </a:moveTo>
                  <a:lnTo>
                    <a:pt x="12541" y="39527"/>
                  </a:lnTo>
                  <a:lnTo>
                    <a:pt x="12541" y="9253"/>
                  </a:lnTo>
                  <a:lnTo>
                    <a:pt x="1575" y="11492"/>
                  </a:lnTo>
                  <a:lnTo>
                    <a:pt x="1575" y="3306"/>
                  </a:lnTo>
                  <a:lnTo>
                    <a:pt x="12464" y="989"/>
                  </a:lnTo>
                  <a:lnTo>
                    <a:pt x="23971" y="989"/>
                  </a:lnTo>
                  <a:lnTo>
                    <a:pt x="23971" y="39527"/>
                  </a:lnTo>
                  <a:lnTo>
                    <a:pt x="34629" y="39527"/>
                  </a:lnTo>
                  <a:lnTo>
                    <a:pt x="34629" y="47868"/>
                  </a:lnTo>
                  <a:lnTo>
                    <a:pt x="1883" y="47868"/>
                  </a:lnTo>
                  <a:lnTo>
                    <a:pt x="1883" y="39527"/>
                  </a:lnTo>
                  <a:close/>
                  <a:moveTo>
                    <a:pt x="70215" y="24390"/>
                  </a:moveTo>
                  <a:cubicBezTo>
                    <a:pt x="70215" y="18521"/>
                    <a:pt x="69661" y="14389"/>
                    <a:pt x="68555" y="11995"/>
                  </a:cubicBezTo>
                  <a:cubicBezTo>
                    <a:pt x="67448" y="9600"/>
                    <a:pt x="65607" y="8403"/>
                    <a:pt x="63033" y="8403"/>
                  </a:cubicBezTo>
                  <a:cubicBezTo>
                    <a:pt x="60407" y="8403"/>
                    <a:pt x="58540" y="9600"/>
                    <a:pt x="57433" y="11995"/>
                  </a:cubicBezTo>
                  <a:cubicBezTo>
                    <a:pt x="56327" y="14389"/>
                    <a:pt x="55773" y="18521"/>
                    <a:pt x="55773" y="24390"/>
                  </a:cubicBezTo>
                  <a:cubicBezTo>
                    <a:pt x="55773" y="30311"/>
                    <a:pt x="56327" y="34481"/>
                    <a:pt x="57433" y="36901"/>
                  </a:cubicBezTo>
                  <a:cubicBezTo>
                    <a:pt x="58540" y="39321"/>
                    <a:pt x="60407" y="40531"/>
                    <a:pt x="63033" y="40531"/>
                  </a:cubicBezTo>
                  <a:cubicBezTo>
                    <a:pt x="65607" y="40531"/>
                    <a:pt x="67448" y="39321"/>
                    <a:pt x="68555" y="36901"/>
                  </a:cubicBezTo>
                  <a:cubicBezTo>
                    <a:pt x="69661" y="34481"/>
                    <a:pt x="70215" y="30311"/>
                    <a:pt x="70215" y="24390"/>
                  </a:cubicBezTo>
                  <a:close/>
                  <a:moveTo>
                    <a:pt x="82263" y="24467"/>
                  </a:moveTo>
                  <a:cubicBezTo>
                    <a:pt x="82263" y="32242"/>
                    <a:pt x="80590" y="38240"/>
                    <a:pt x="77243" y="42461"/>
                  </a:cubicBezTo>
                  <a:cubicBezTo>
                    <a:pt x="73896" y="46683"/>
                    <a:pt x="69160" y="48794"/>
                    <a:pt x="63033" y="48794"/>
                  </a:cubicBezTo>
                  <a:cubicBezTo>
                    <a:pt x="56854" y="48794"/>
                    <a:pt x="52092" y="46683"/>
                    <a:pt x="48745" y="42461"/>
                  </a:cubicBezTo>
                  <a:cubicBezTo>
                    <a:pt x="45398" y="38240"/>
                    <a:pt x="43725" y="32242"/>
                    <a:pt x="43725" y="24467"/>
                  </a:cubicBezTo>
                  <a:cubicBezTo>
                    <a:pt x="43725" y="16692"/>
                    <a:pt x="45398" y="10694"/>
                    <a:pt x="48745" y="6473"/>
                  </a:cubicBezTo>
                  <a:cubicBezTo>
                    <a:pt x="52092" y="2251"/>
                    <a:pt x="56854" y="140"/>
                    <a:pt x="63033" y="140"/>
                  </a:cubicBezTo>
                  <a:cubicBezTo>
                    <a:pt x="69160" y="140"/>
                    <a:pt x="73896" y="2251"/>
                    <a:pt x="77243" y="6473"/>
                  </a:cubicBezTo>
                  <a:cubicBezTo>
                    <a:pt x="80590" y="10694"/>
                    <a:pt x="82263" y="16692"/>
                    <a:pt x="82263" y="24467"/>
                  </a:cubicBezTo>
                  <a:close/>
                </a:path>
              </a:pathLst>
            </a:custGeom>
            <a:solidFill>
              <a:srgbClr val="0099FF"/>
            </a:solidFill>
            <a:ln w="4943" cap="sq">
              <a:noFill/>
              <a:prstDash val="solid"/>
              <a:miter/>
            </a:ln>
          </p:spPr>
          <p:txBody>
            <a:bodyPr rtlCol="0" anchor="ctr"/>
            <a:lstStyle/>
            <a:p>
              <a:endParaRPr lang="en-US"/>
            </a:p>
          </p:txBody>
        </p:sp>
        <p:sp>
          <p:nvSpPr>
            <p:cNvPr id="5217" name="Freeform: Shape 5216">
              <a:extLst>
                <a:ext uri="{FF2B5EF4-FFF2-40B4-BE49-F238E27FC236}">
                  <a16:creationId xmlns:a16="http://schemas.microsoft.com/office/drawing/2014/main" id="{61822DC9-2ACB-28CB-C77D-6100CE35A272}"/>
                </a:ext>
              </a:extLst>
            </p:cNvPr>
            <p:cNvSpPr/>
            <p:nvPr/>
          </p:nvSpPr>
          <p:spPr>
            <a:xfrm>
              <a:off x="7557238" y="925906"/>
              <a:ext cx="39541" cy="46878"/>
            </a:xfrm>
            <a:custGeom>
              <a:avLst/>
              <a:gdLst>
                <a:gd name="connsiteX0" fmla="*/ 1529 w 39541"/>
                <a:gd name="connsiteY0" fmla="*/ 157 h 46878"/>
                <a:gd name="connsiteX1" fmla="*/ 8402 w 39541"/>
                <a:gd name="connsiteY1" fmla="*/ 157 h 46878"/>
                <a:gd name="connsiteX2" fmla="*/ 21377 w 39541"/>
                <a:gd name="connsiteY2" fmla="*/ 19465 h 46878"/>
                <a:gd name="connsiteX3" fmla="*/ 34274 w 39541"/>
                <a:gd name="connsiteY3" fmla="*/ 157 h 46878"/>
                <a:gd name="connsiteX4" fmla="*/ 41071 w 39541"/>
                <a:gd name="connsiteY4" fmla="*/ 157 h 46878"/>
                <a:gd name="connsiteX5" fmla="*/ 24466 w 39541"/>
                <a:gd name="connsiteY5" fmla="*/ 24716 h 46878"/>
                <a:gd name="connsiteX6" fmla="*/ 24466 w 39541"/>
                <a:gd name="connsiteY6" fmla="*/ 47036 h 46878"/>
                <a:gd name="connsiteX7" fmla="*/ 18133 w 39541"/>
                <a:gd name="connsiteY7" fmla="*/ 47036 h 46878"/>
                <a:gd name="connsiteX8" fmla="*/ 18133 w 39541"/>
                <a:gd name="connsiteY8" fmla="*/ 24716 h 46878"/>
                <a:gd name="connsiteX9" fmla="*/ 1529 w 39541"/>
                <a:gd name="connsiteY9" fmla="*/ 157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1" h="46878">
                  <a:moveTo>
                    <a:pt x="1529" y="157"/>
                  </a:moveTo>
                  <a:lnTo>
                    <a:pt x="8402" y="157"/>
                  </a:lnTo>
                  <a:lnTo>
                    <a:pt x="21377" y="19465"/>
                  </a:lnTo>
                  <a:lnTo>
                    <a:pt x="34274" y="157"/>
                  </a:lnTo>
                  <a:lnTo>
                    <a:pt x="41071" y="157"/>
                  </a:lnTo>
                  <a:lnTo>
                    <a:pt x="24466" y="24716"/>
                  </a:lnTo>
                  <a:lnTo>
                    <a:pt x="24466" y="47036"/>
                  </a:lnTo>
                  <a:lnTo>
                    <a:pt x="18133" y="47036"/>
                  </a:lnTo>
                  <a:lnTo>
                    <a:pt x="18133" y="24716"/>
                  </a:lnTo>
                  <a:lnTo>
                    <a:pt x="1529" y="157"/>
                  </a:lnTo>
                  <a:close/>
                </a:path>
              </a:pathLst>
            </a:custGeom>
            <a:solidFill>
              <a:srgbClr val="404040"/>
            </a:solidFill>
            <a:ln w="4943" cap="sq">
              <a:noFill/>
              <a:prstDash val="solid"/>
              <a:miter/>
            </a:ln>
          </p:spPr>
          <p:txBody>
            <a:bodyPr rtlCol="0" anchor="ctr"/>
            <a:lstStyle/>
            <a:p>
              <a:endParaRPr lang="en-US"/>
            </a:p>
          </p:txBody>
        </p:sp>
        <p:sp>
          <p:nvSpPr>
            <p:cNvPr id="5218" name="Freeform: Shape 5217">
              <a:extLst>
                <a:ext uri="{FF2B5EF4-FFF2-40B4-BE49-F238E27FC236}">
                  <a16:creationId xmlns:a16="http://schemas.microsoft.com/office/drawing/2014/main" id="{9D43A055-12E4-17B6-D1B1-C844B5EF5A5F}"/>
                </a:ext>
              </a:extLst>
            </p:cNvPr>
            <p:cNvSpPr/>
            <p:nvPr/>
          </p:nvSpPr>
          <p:spPr>
            <a:xfrm>
              <a:off x="7628907" y="925057"/>
              <a:ext cx="244554" cy="48654"/>
            </a:xfrm>
            <a:custGeom>
              <a:avLst/>
              <a:gdLst>
                <a:gd name="connsiteX0" fmla="*/ 1850 w 244554"/>
                <a:gd name="connsiteY0" fmla="*/ 39544 h 48654"/>
                <a:gd name="connsiteX1" fmla="*/ 12508 w 244554"/>
                <a:gd name="connsiteY1" fmla="*/ 39544 h 48654"/>
                <a:gd name="connsiteX2" fmla="*/ 12508 w 244554"/>
                <a:gd name="connsiteY2" fmla="*/ 9270 h 48654"/>
                <a:gd name="connsiteX3" fmla="*/ 1542 w 244554"/>
                <a:gd name="connsiteY3" fmla="*/ 11509 h 48654"/>
                <a:gd name="connsiteX4" fmla="*/ 1542 w 244554"/>
                <a:gd name="connsiteY4" fmla="*/ 3323 h 48654"/>
                <a:gd name="connsiteX5" fmla="*/ 12431 w 244554"/>
                <a:gd name="connsiteY5" fmla="*/ 1006 h 48654"/>
                <a:gd name="connsiteX6" fmla="*/ 23938 w 244554"/>
                <a:gd name="connsiteY6" fmla="*/ 1006 h 48654"/>
                <a:gd name="connsiteX7" fmla="*/ 23938 w 244554"/>
                <a:gd name="connsiteY7" fmla="*/ 39544 h 48654"/>
                <a:gd name="connsiteX8" fmla="*/ 34596 w 244554"/>
                <a:gd name="connsiteY8" fmla="*/ 39544 h 48654"/>
                <a:gd name="connsiteX9" fmla="*/ 34596 w 244554"/>
                <a:gd name="connsiteY9" fmla="*/ 47885 h 48654"/>
                <a:gd name="connsiteX10" fmla="*/ 1850 w 244554"/>
                <a:gd name="connsiteY10" fmla="*/ 47885 h 48654"/>
                <a:gd name="connsiteX11" fmla="*/ 1850 w 244554"/>
                <a:gd name="connsiteY11" fmla="*/ 39544 h 48654"/>
                <a:gd name="connsiteX12" fmla="*/ 47168 w 244554"/>
                <a:gd name="connsiteY12" fmla="*/ 35760 h 48654"/>
                <a:gd name="connsiteX13" fmla="*/ 58443 w 244554"/>
                <a:gd name="connsiteY13" fmla="*/ 35760 h 48654"/>
                <a:gd name="connsiteX14" fmla="*/ 58443 w 244554"/>
                <a:gd name="connsiteY14" fmla="*/ 47885 h 48654"/>
                <a:gd name="connsiteX15" fmla="*/ 47168 w 244554"/>
                <a:gd name="connsiteY15" fmla="*/ 47885 h 48654"/>
                <a:gd name="connsiteX16" fmla="*/ 47168 w 244554"/>
                <a:gd name="connsiteY16" fmla="*/ 35760 h 48654"/>
                <a:gd name="connsiteX17" fmla="*/ 95472 w 244554"/>
                <a:gd name="connsiteY17" fmla="*/ 24407 h 48654"/>
                <a:gd name="connsiteX18" fmla="*/ 93811 w 244554"/>
                <a:gd name="connsiteY18" fmla="*/ 12012 h 48654"/>
                <a:gd name="connsiteX19" fmla="*/ 88289 w 244554"/>
                <a:gd name="connsiteY19" fmla="*/ 8420 h 48654"/>
                <a:gd name="connsiteX20" fmla="*/ 82690 w 244554"/>
                <a:gd name="connsiteY20" fmla="*/ 12012 h 48654"/>
                <a:gd name="connsiteX21" fmla="*/ 81030 w 244554"/>
                <a:gd name="connsiteY21" fmla="*/ 24407 h 48654"/>
                <a:gd name="connsiteX22" fmla="*/ 82690 w 244554"/>
                <a:gd name="connsiteY22" fmla="*/ 36918 h 48654"/>
                <a:gd name="connsiteX23" fmla="*/ 88289 w 244554"/>
                <a:gd name="connsiteY23" fmla="*/ 40548 h 48654"/>
                <a:gd name="connsiteX24" fmla="*/ 93811 w 244554"/>
                <a:gd name="connsiteY24" fmla="*/ 36918 h 48654"/>
                <a:gd name="connsiteX25" fmla="*/ 95472 w 244554"/>
                <a:gd name="connsiteY25" fmla="*/ 24407 h 48654"/>
                <a:gd name="connsiteX26" fmla="*/ 107519 w 244554"/>
                <a:gd name="connsiteY26" fmla="*/ 24484 h 48654"/>
                <a:gd name="connsiteX27" fmla="*/ 102500 w 244554"/>
                <a:gd name="connsiteY27" fmla="*/ 42478 h 48654"/>
                <a:gd name="connsiteX28" fmla="*/ 88289 w 244554"/>
                <a:gd name="connsiteY28" fmla="*/ 48811 h 48654"/>
                <a:gd name="connsiteX29" fmla="*/ 74002 w 244554"/>
                <a:gd name="connsiteY29" fmla="*/ 42478 h 48654"/>
                <a:gd name="connsiteX30" fmla="*/ 68982 w 244554"/>
                <a:gd name="connsiteY30" fmla="*/ 24484 h 48654"/>
                <a:gd name="connsiteX31" fmla="*/ 74002 w 244554"/>
                <a:gd name="connsiteY31" fmla="*/ 6490 h 48654"/>
                <a:gd name="connsiteX32" fmla="*/ 88289 w 244554"/>
                <a:gd name="connsiteY32" fmla="*/ 157 h 48654"/>
                <a:gd name="connsiteX33" fmla="*/ 102500 w 244554"/>
                <a:gd name="connsiteY33" fmla="*/ 6490 h 48654"/>
                <a:gd name="connsiteX34" fmla="*/ 107519 w 244554"/>
                <a:gd name="connsiteY34" fmla="*/ 24484 h 48654"/>
                <a:gd name="connsiteX35" fmla="*/ 135460 w 244554"/>
                <a:gd name="connsiteY35" fmla="*/ 24793 h 48654"/>
                <a:gd name="connsiteX36" fmla="*/ 130710 w 244554"/>
                <a:gd name="connsiteY36" fmla="*/ 26840 h 48654"/>
                <a:gd name="connsiteX37" fmla="*/ 129127 w 244554"/>
                <a:gd name="connsiteY37" fmla="*/ 32980 h 48654"/>
                <a:gd name="connsiteX38" fmla="*/ 130710 w 244554"/>
                <a:gd name="connsiteY38" fmla="*/ 39119 h 48654"/>
                <a:gd name="connsiteX39" fmla="*/ 135460 w 244554"/>
                <a:gd name="connsiteY39" fmla="*/ 41166 h 48654"/>
                <a:gd name="connsiteX40" fmla="*/ 140248 w 244554"/>
                <a:gd name="connsiteY40" fmla="*/ 39119 h 48654"/>
                <a:gd name="connsiteX41" fmla="*/ 141870 w 244554"/>
                <a:gd name="connsiteY41" fmla="*/ 32980 h 48654"/>
                <a:gd name="connsiteX42" fmla="*/ 140248 w 244554"/>
                <a:gd name="connsiteY42" fmla="*/ 26840 h 48654"/>
                <a:gd name="connsiteX43" fmla="*/ 135460 w 244554"/>
                <a:gd name="connsiteY43" fmla="*/ 24793 h 48654"/>
                <a:gd name="connsiteX44" fmla="*/ 150365 w 244554"/>
                <a:gd name="connsiteY44" fmla="*/ 2242 h 48654"/>
                <a:gd name="connsiteX45" fmla="*/ 150365 w 244554"/>
                <a:gd name="connsiteY45" fmla="*/ 10892 h 48654"/>
                <a:gd name="connsiteX46" fmla="*/ 144804 w 244554"/>
                <a:gd name="connsiteY46" fmla="*/ 8845 h 48654"/>
                <a:gd name="connsiteX47" fmla="*/ 139630 w 244554"/>
                <a:gd name="connsiteY47" fmla="*/ 8189 h 48654"/>
                <a:gd name="connsiteX48" fmla="*/ 131212 w 244554"/>
                <a:gd name="connsiteY48" fmla="*/ 11162 h 48654"/>
                <a:gd name="connsiteX49" fmla="*/ 127737 w 244554"/>
                <a:gd name="connsiteY49" fmla="*/ 20082 h 48654"/>
                <a:gd name="connsiteX50" fmla="*/ 132216 w 244554"/>
                <a:gd name="connsiteY50" fmla="*/ 17765 h 48654"/>
                <a:gd name="connsiteX51" fmla="*/ 137468 w 244554"/>
                <a:gd name="connsiteY51" fmla="*/ 16993 h 48654"/>
                <a:gd name="connsiteX52" fmla="*/ 149052 w 244554"/>
                <a:gd name="connsiteY52" fmla="*/ 21202 h 48654"/>
                <a:gd name="connsiteX53" fmla="*/ 153454 w 244554"/>
                <a:gd name="connsiteY53" fmla="*/ 32207 h 48654"/>
                <a:gd name="connsiteX54" fmla="*/ 148550 w 244554"/>
                <a:gd name="connsiteY54" fmla="*/ 44255 h 48654"/>
                <a:gd name="connsiteX55" fmla="*/ 135305 w 244554"/>
                <a:gd name="connsiteY55" fmla="*/ 48811 h 48654"/>
                <a:gd name="connsiteX56" fmla="*/ 121211 w 244554"/>
                <a:gd name="connsiteY56" fmla="*/ 42633 h 48654"/>
                <a:gd name="connsiteX57" fmla="*/ 116230 w 244554"/>
                <a:gd name="connsiteY57" fmla="*/ 25102 h 48654"/>
                <a:gd name="connsiteX58" fmla="*/ 122060 w 244554"/>
                <a:gd name="connsiteY58" fmla="*/ 6876 h 48654"/>
                <a:gd name="connsiteX59" fmla="*/ 138086 w 244554"/>
                <a:gd name="connsiteY59" fmla="*/ 234 h 48654"/>
                <a:gd name="connsiteX60" fmla="*/ 144380 w 244554"/>
                <a:gd name="connsiteY60" fmla="*/ 736 h 48654"/>
                <a:gd name="connsiteX61" fmla="*/ 150365 w 244554"/>
                <a:gd name="connsiteY61" fmla="*/ 2242 h 48654"/>
                <a:gd name="connsiteX62" fmla="*/ 162859 w 244554"/>
                <a:gd name="connsiteY62" fmla="*/ 1006 h 48654"/>
                <a:gd name="connsiteX63" fmla="*/ 198153 w 244554"/>
                <a:gd name="connsiteY63" fmla="*/ 1006 h 48654"/>
                <a:gd name="connsiteX64" fmla="*/ 198153 w 244554"/>
                <a:gd name="connsiteY64" fmla="*/ 7879 h 48654"/>
                <a:gd name="connsiteX65" fmla="*/ 179850 w 244554"/>
                <a:gd name="connsiteY65" fmla="*/ 47885 h 48654"/>
                <a:gd name="connsiteX66" fmla="*/ 168111 w 244554"/>
                <a:gd name="connsiteY66" fmla="*/ 47885 h 48654"/>
                <a:gd name="connsiteX67" fmla="*/ 185410 w 244554"/>
                <a:gd name="connsiteY67" fmla="*/ 9888 h 48654"/>
                <a:gd name="connsiteX68" fmla="*/ 162859 w 244554"/>
                <a:gd name="connsiteY68" fmla="*/ 9888 h 48654"/>
                <a:gd name="connsiteX69" fmla="*/ 162859 w 244554"/>
                <a:gd name="connsiteY69" fmla="*/ 1006 h 48654"/>
                <a:gd name="connsiteX70" fmla="*/ 228101 w 244554"/>
                <a:gd name="connsiteY70" fmla="*/ 24793 h 48654"/>
                <a:gd name="connsiteX71" fmla="*/ 223352 w 244554"/>
                <a:gd name="connsiteY71" fmla="*/ 26840 h 48654"/>
                <a:gd name="connsiteX72" fmla="*/ 221769 w 244554"/>
                <a:gd name="connsiteY72" fmla="*/ 32980 h 48654"/>
                <a:gd name="connsiteX73" fmla="*/ 223352 w 244554"/>
                <a:gd name="connsiteY73" fmla="*/ 39119 h 48654"/>
                <a:gd name="connsiteX74" fmla="*/ 228101 w 244554"/>
                <a:gd name="connsiteY74" fmla="*/ 41166 h 48654"/>
                <a:gd name="connsiteX75" fmla="*/ 232890 w 244554"/>
                <a:gd name="connsiteY75" fmla="*/ 39119 h 48654"/>
                <a:gd name="connsiteX76" fmla="*/ 234511 w 244554"/>
                <a:gd name="connsiteY76" fmla="*/ 32980 h 48654"/>
                <a:gd name="connsiteX77" fmla="*/ 232890 w 244554"/>
                <a:gd name="connsiteY77" fmla="*/ 26840 h 48654"/>
                <a:gd name="connsiteX78" fmla="*/ 228101 w 244554"/>
                <a:gd name="connsiteY78" fmla="*/ 24793 h 48654"/>
                <a:gd name="connsiteX79" fmla="*/ 243007 w 244554"/>
                <a:gd name="connsiteY79" fmla="*/ 2242 h 48654"/>
                <a:gd name="connsiteX80" fmla="*/ 243007 w 244554"/>
                <a:gd name="connsiteY80" fmla="*/ 10892 h 48654"/>
                <a:gd name="connsiteX81" fmla="*/ 237446 w 244554"/>
                <a:gd name="connsiteY81" fmla="*/ 8845 h 48654"/>
                <a:gd name="connsiteX82" fmla="*/ 232272 w 244554"/>
                <a:gd name="connsiteY82" fmla="*/ 8189 h 48654"/>
                <a:gd name="connsiteX83" fmla="*/ 223854 w 244554"/>
                <a:gd name="connsiteY83" fmla="*/ 11162 h 48654"/>
                <a:gd name="connsiteX84" fmla="*/ 220378 w 244554"/>
                <a:gd name="connsiteY84" fmla="*/ 20082 h 48654"/>
                <a:gd name="connsiteX85" fmla="*/ 224858 w 244554"/>
                <a:gd name="connsiteY85" fmla="*/ 17765 h 48654"/>
                <a:gd name="connsiteX86" fmla="*/ 230109 w 244554"/>
                <a:gd name="connsiteY86" fmla="*/ 16993 h 48654"/>
                <a:gd name="connsiteX87" fmla="*/ 241694 w 244554"/>
                <a:gd name="connsiteY87" fmla="*/ 21202 h 48654"/>
                <a:gd name="connsiteX88" fmla="*/ 246096 w 244554"/>
                <a:gd name="connsiteY88" fmla="*/ 32207 h 48654"/>
                <a:gd name="connsiteX89" fmla="*/ 241192 w 244554"/>
                <a:gd name="connsiteY89" fmla="*/ 44255 h 48654"/>
                <a:gd name="connsiteX90" fmla="*/ 227947 w 244554"/>
                <a:gd name="connsiteY90" fmla="*/ 48811 h 48654"/>
                <a:gd name="connsiteX91" fmla="*/ 213852 w 244554"/>
                <a:gd name="connsiteY91" fmla="*/ 42633 h 48654"/>
                <a:gd name="connsiteX92" fmla="*/ 208871 w 244554"/>
                <a:gd name="connsiteY92" fmla="*/ 25102 h 48654"/>
                <a:gd name="connsiteX93" fmla="*/ 214702 w 244554"/>
                <a:gd name="connsiteY93" fmla="*/ 6876 h 48654"/>
                <a:gd name="connsiteX94" fmla="*/ 230727 w 244554"/>
                <a:gd name="connsiteY94" fmla="*/ 234 h 48654"/>
                <a:gd name="connsiteX95" fmla="*/ 237021 w 244554"/>
                <a:gd name="connsiteY95" fmla="*/ 736 h 48654"/>
                <a:gd name="connsiteX96" fmla="*/ 243007 w 244554"/>
                <a:gd name="connsiteY96" fmla="*/ 2242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44554" h="48654">
                  <a:moveTo>
                    <a:pt x="1850" y="39544"/>
                  </a:moveTo>
                  <a:lnTo>
                    <a:pt x="12508" y="39544"/>
                  </a:lnTo>
                  <a:lnTo>
                    <a:pt x="12508" y="9270"/>
                  </a:lnTo>
                  <a:lnTo>
                    <a:pt x="1542" y="11509"/>
                  </a:lnTo>
                  <a:lnTo>
                    <a:pt x="1542" y="3323"/>
                  </a:lnTo>
                  <a:lnTo>
                    <a:pt x="12431" y="1006"/>
                  </a:lnTo>
                  <a:lnTo>
                    <a:pt x="23938" y="1006"/>
                  </a:lnTo>
                  <a:lnTo>
                    <a:pt x="23938" y="39544"/>
                  </a:lnTo>
                  <a:lnTo>
                    <a:pt x="34596" y="39544"/>
                  </a:lnTo>
                  <a:lnTo>
                    <a:pt x="34596" y="47885"/>
                  </a:lnTo>
                  <a:lnTo>
                    <a:pt x="1850" y="47885"/>
                  </a:lnTo>
                  <a:lnTo>
                    <a:pt x="1850" y="39544"/>
                  </a:lnTo>
                  <a:close/>
                  <a:moveTo>
                    <a:pt x="47168" y="35760"/>
                  </a:moveTo>
                  <a:lnTo>
                    <a:pt x="58443" y="35760"/>
                  </a:lnTo>
                  <a:lnTo>
                    <a:pt x="58443" y="47885"/>
                  </a:lnTo>
                  <a:lnTo>
                    <a:pt x="47168" y="47885"/>
                  </a:lnTo>
                  <a:lnTo>
                    <a:pt x="47168" y="35760"/>
                  </a:lnTo>
                  <a:close/>
                  <a:moveTo>
                    <a:pt x="95472" y="24407"/>
                  </a:moveTo>
                  <a:cubicBezTo>
                    <a:pt x="95472" y="18538"/>
                    <a:pt x="94918" y="14406"/>
                    <a:pt x="93811" y="12012"/>
                  </a:cubicBezTo>
                  <a:cubicBezTo>
                    <a:pt x="92704" y="9617"/>
                    <a:pt x="90864" y="8420"/>
                    <a:pt x="88289" y="8420"/>
                  </a:cubicBezTo>
                  <a:cubicBezTo>
                    <a:pt x="85663" y="8420"/>
                    <a:pt x="83797" y="9617"/>
                    <a:pt x="82690" y="12012"/>
                  </a:cubicBezTo>
                  <a:cubicBezTo>
                    <a:pt x="81583" y="14406"/>
                    <a:pt x="81030" y="18538"/>
                    <a:pt x="81030" y="24407"/>
                  </a:cubicBezTo>
                  <a:cubicBezTo>
                    <a:pt x="81030" y="30328"/>
                    <a:pt x="81583" y="34498"/>
                    <a:pt x="82690" y="36918"/>
                  </a:cubicBezTo>
                  <a:cubicBezTo>
                    <a:pt x="83797" y="39338"/>
                    <a:pt x="85663" y="40548"/>
                    <a:pt x="88289" y="40548"/>
                  </a:cubicBezTo>
                  <a:cubicBezTo>
                    <a:pt x="90864" y="40548"/>
                    <a:pt x="92704" y="39338"/>
                    <a:pt x="93811" y="36918"/>
                  </a:cubicBezTo>
                  <a:cubicBezTo>
                    <a:pt x="94918" y="34498"/>
                    <a:pt x="95472" y="30328"/>
                    <a:pt x="95472" y="24407"/>
                  </a:cubicBezTo>
                  <a:close/>
                  <a:moveTo>
                    <a:pt x="107519" y="24484"/>
                  </a:moveTo>
                  <a:cubicBezTo>
                    <a:pt x="107519" y="32259"/>
                    <a:pt x="105846" y="38257"/>
                    <a:pt x="102500" y="42478"/>
                  </a:cubicBezTo>
                  <a:cubicBezTo>
                    <a:pt x="99153" y="46700"/>
                    <a:pt x="94416" y="48811"/>
                    <a:pt x="88289" y="48811"/>
                  </a:cubicBezTo>
                  <a:cubicBezTo>
                    <a:pt x="82111" y="48811"/>
                    <a:pt x="77348" y="46700"/>
                    <a:pt x="74002" y="42478"/>
                  </a:cubicBezTo>
                  <a:cubicBezTo>
                    <a:pt x="70655" y="38257"/>
                    <a:pt x="68982" y="32259"/>
                    <a:pt x="68982" y="24484"/>
                  </a:cubicBezTo>
                  <a:cubicBezTo>
                    <a:pt x="68982" y="16709"/>
                    <a:pt x="70655" y="10711"/>
                    <a:pt x="74002" y="6490"/>
                  </a:cubicBezTo>
                  <a:cubicBezTo>
                    <a:pt x="77348" y="2268"/>
                    <a:pt x="82111" y="157"/>
                    <a:pt x="88289" y="157"/>
                  </a:cubicBezTo>
                  <a:cubicBezTo>
                    <a:pt x="94416" y="157"/>
                    <a:pt x="99153" y="2268"/>
                    <a:pt x="102500" y="6490"/>
                  </a:cubicBezTo>
                  <a:cubicBezTo>
                    <a:pt x="105846" y="10711"/>
                    <a:pt x="107519" y="16709"/>
                    <a:pt x="107519" y="24484"/>
                  </a:cubicBezTo>
                  <a:close/>
                  <a:moveTo>
                    <a:pt x="135460" y="24793"/>
                  </a:moveTo>
                  <a:cubicBezTo>
                    <a:pt x="133349" y="24793"/>
                    <a:pt x="131765" y="25475"/>
                    <a:pt x="130710" y="26840"/>
                  </a:cubicBezTo>
                  <a:cubicBezTo>
                    <a:pt x="129655" y="28204"/>
                    <a:pt x="129127" y="30250"/>
                    <a:pt x="129127" y="32980"/>
                  </a:cubicBezTo>
                  <a:cubicBezTo>
                    <a:pt x="129127" y="35708"/>
                    <a:pt x="129655" y="37755"/>
                    <a:pt x="130710" y="39119"/>
                  </a:cubicBezTo>
                  <a:cubicBezTo>
                    <a:pt x="131765" y="40484"/>
                    <a:pt x="133349" y="41166"/>
                    <a:pt x="135460" y="41166"/>
                  </a:cubicBezTo>
                  <a:cubicBezTo>
                    <a:pt x="137571" y="41166"/>
                    <a:pt x="139167" y="40484"/>
                    <a:pt x="140248" y="39119"/>
                  </a:cubicBezTo>
                  <a:cubicBezTo>
                    <a:pt x="141329" y="37755"/>
                    <a:pt x="141870" y="35708"/>
                    <a:pt x="141870" y="32980"/>
                  </a:cubicBezTo>
                  <a:cubicBezTo>
                    <a:pt x="141870" y="30250"/>
                    <a:pt x="141329" y="28204"/>
                    <a:pt x="140248" y="26840"/>
                  </a:cubicBezTo>
                  <a:cubicBezTo>
                    <a:pt x="139167" y="25475"/>
                    <a:pt x="137571" y="24793"/>
                    <a:pt x="135460" y="24793"/>
                  </a:cubicBezTo>
                  <a:close/>
                  <a:moveTo>
                    <a:pt x="150365" y="2242"/>
                  </a:moveTo>
                  <a:lnTo>
                    <a:pt x="150365" y="10892"/>
                  </a:lnTo>
                  <a:cubicBezTo>
                    <a:pt x="148408" y="9965"/>
                    <a:pt x="146555" y="9283"/>
                    <a:pt x="144804" y="8845"/>
                  </a:cubicBezTo>
                  <a:cubicBezTo>
                    <a:pt x="143054" y="8408"/>
                    <a:pt x="141329" y="8189"/>
                    <a:pt x="139630" y="8189"/>
                  </a:cubicBezTo>
                  <a:cubicBezTo>
                    <a:pt x="136026" y="8189"/>
                    <a:pt x="133220" y="9180"/>
                    <a:pt x="131212" y="11162"/>
                  </a:cubicBezTo>
                  <a:cubicBezTo>
                    <a:pt x="129204" y="13144"/>
                    <a:pt x="128046" y="16118"/>
                    <a:pt x="127737" y="20082"/>
                  </a:cubicBezTo>
                  <a:cubicBezTo>
                    <a:pt x="129127" y="19052"/>
                    <a:pt x="130620" y="18280"/>
                    <a:pt x="132216" y="17765"/>
                  </a:cubicBezTo>
                  <a:cubicBezTo>
                    <a:pt x="133812" y="17250"/>
                    <a:pt x="135562" y="16993"/>
                    <a:pt x="137468" y="16993"/>
                  </a:cubicBezTo>
                  <a:cubicBezTo>
                    <a:pt x="142256" y="16993"/>
                    <a:pt x="146118" y="18396"/>
                    <a:pt x="149052" y="21202"/>
                  </a:cubicBezTo>
                  <a:cubicBezTo>
                    <a:pt x="151987" y="24008"/>
                    <a:pt x="153454" y="27676"/>
                    <a:pt x="153454" y="32207"/>
                  </a:cubicBezTo>
                  <a:cubicBezTo>
                    <a:pt x="153454" y="37201"/>
                    <a:pt x="151819" y="41217"/>
                    <a:pt x="148550" y="44255"/>
                  </a:cubicBezTo>
                  <a:cubicBezTo>
                    <a:pt x="145281" y="47293"/>
                    <a:pt x="140866" y="48811"/>
                    <a:pt x="135305" y="48811"/>
                  </a:cubicBezTo>
                  <a:cubicBezTo>
                    <a:pt x="129230" y="48811"/>
                    <a:pt x="124532" y="46752"/>
                    <a:pt x="121211" y="42633"/>
                  </a:cubicBezTo>
                  <a:cubicBezTo>
                    <a:pt x="117890" y="38514"/>
                    <a:pt x="116230" y="32670"/>
                    <a:pt x="116230" y="25102"/>
                  </a:cubicBezTo>
                  <a:cubicBezTo>
                    <a:pt x="116230" y="17379"/>
                    <a:pt x="118173" y="11304"/>
                    <a:pt x="122060" y="6876"/>
                  </a:cubicBezTo>
                  <a:cubicBezTo>
                    <a:pt x="125948" y="2448"/>
                    <a:pt x="131289" y="234"/>
                    <a:pt x="138086" y="234"/>
                  </a:cubicBezTo>
                  <a:cubicBezTo>
                    <a:pt x="140248" y="234"/>
                    <a:pt x="142346" y="401"/>
                    <a:pt x="144380" y="736"/>
                  </a:cubicBezTo>
                  <a:cubicBezTo>
                    <a:pt x="146414" y="1071"/>
                    <a:pt x="148408" y="1573"/>
                    <a:pt x="150365" y="2242"/>
                  </a:cubicBezTo>
                  <a:close/>
                  <a:moveTo>
                    <a:pt x="162859" y="1006"/>
                  </a:moveTo>
                  <a:lnTo>
                    <a:pt x="198153" y="1006"/>
                  </a:lnTo>
                  <a:lnTo>
                    <a:pt x="198153" y="7879"/>
                  </a:lnTo>
                  <a:lnTo>
                    <a:pt x="179850" y="47885"/>
                  </a:lnTo>
                  <a:lnTo>
                    <a:pt x="168111" y="47885"/>
                  </a:lnTo>
                  <a:lnTo>
                    <a:pt x="185410" y="9888"/>
                  </a:lnTo>
                  <a:lnTo>
                    <a:pt x="162859" y="9888"/>
                  </a:lnTo>
                  <a:lnTo>
                    <a:pt x="162859" y="1006"/>
                  </a:lnTo>
                  <a:close/>
                  <a:moveTo>
                    <a:pt x="228101" y="24793"/>
                  </a:moveTo>
                  <a:cubicBezTo>
                    <a:pt x="225990" y="24793"/>
                    <a:pt x="224407" y="25475"/>
                    <a:pt x="223352" y="26840"/>
                  </a:cubicBezTo>
                  <a:cubicBezTo>
                    <a:pt x="222296" y="28204"/>
                    <a:pt x="221769" y="30250"/>
                    <a:pt x="221769" y="32980"/>
                  </a:cubicBezTo>
                  <a:cubicBezTo>
                    <a:pt x="221769" y="35708"/>
                    <a:pt x="222296" y="37755"/>
                    <a:pt x="223352" y="39119"/>
                  </a:cubicBezTo>
                  <a:cubicBezTo>
                    <a:pt x="224407" y="40484"/>
                    <a:pt x="225990" y="41166"/>
                    <a:pt x="228101" y="41166"/>
                  </a:cubicBezTo>
                  <a:cubicBezTo>
                    <a:pt x="230212" y="41166"/>
                    <a:pt x="231809" y="40484"/>
                    <a:pt x="232890" y="39119"/>
                  </a:cubicBezTo>
                  <a:cubicBezTo>
                    <a:pt x="233971" y="37755"/>
                    <a:pt x="234511" y="35708"/>
                    <a:pt x="234511" y="32980"/>
                  </a:cubicBezTo>
                  <a:cubicBezTo>
                    <a:pt x="234511" y="30250"/>
                    <a:pt x="233971" y="28204"/>
                    <a:pt x="232890" y="26840"/>
                  </a:cubicBezTo>
                  <a:cubicBezTo>
                    <a:pt x="231809" y="25475"/>
                    <a:pt x="230212" y="24793"/>
                    <a:pt x="228101" y="24793"/>
                  </a:cubicBezTo>
                  <a:close/>
                  <a:moveTo>
                    <a:pt x="243007" y="2242"/>
                  </a:moveTo>
                  <a:lnTo>
                    <a:pt x="243007" y="10892"/>
                  </a:lnTo>
                  <a:cubicBezTo>
                    <a:pt x="241050" y="9965"/>
                    <a:pt x="239197" y="9283"/>
                    <a:pt x="237446" y="8845"/>
                  </a:cubicBezTo>
                  <a:cubicBezTo>
                    <a:pt x="235696" y="8408"/>
                    <a:pt x="233971" y="8189"/>
                    <a:pt x="232272" y="8189"/>
                  </a:cubicBezTo>
                  <a:cubicBezTo>
                    <a:pt x="228668" y="8189"/>
                    <a:pt x="225862" y="9180"/>
                    <a:pt x="223854" y="11162"/>
                  </a:cubicBezTo>
                  <a:cubicBezTo>
                    <a:pt x="221846" y="13144"/>
                    <a:pt x="220687" y="16118"/>
                    <a:pt x="220378" y="20082"/>
                  </a:cubicBezTo>
                  <a:cubicBezTo>
                    <a:pt x="221769" y="19052"/>
                    <a:pt x="223262" y="18280"/>
                    <a:pt x="224858" y="17765"/>
                  </a:cubicBezTo>
                  <a:cubicBezTo>
                    <a:pt x="226454" y="17250"/>
                    <a:pt x="228204" y="16993"/>
                    <a:pt x="230109" y="16993"/>
                  </a:cubicBezTo>
                  <a:cubicBezTo>
                    <a:pt x="234897" y="16993"/>
                    <a:pt x="238759" y="18396"/>
                    <a:pt x="241694" y="21202"/>
                  </a:cubicBezTo>
                  <a:cubicBezTo>
                    <a:pt x="244629" y="24008"/>
                    <a:pt x="246096" y="27676"/>
                    <a:pt x="246096" y="32207"/>
                  </a:cubicBezTo>
                  <a:cubicBezTo>
                    <a:pt x="246096" y="37201"/>
                    <a:pt x="244462" y="41217"/>
                    <a:pt x="241192" y="44255"/>
                  </a:cubicBezTo>
                  <a:cubicBezTo>
                    <a:pt x="237922" y="47293"/>
                    <a:pt x="233507" y="48811"/>
                    <a:pt x="227947" y="48811"/>
                  </a:cubicBezTo>
                  <a:cubicBezTo>
                    <a:pt x="221871" y="48811"/>
                    <a:pt x="217173" y="46752"/>
                    <a:pt x="213852" y="42633"/>
                  </a:cubicBezTo>
                  <a:cubicBezTo>
                    <a:pt x="210531" y="38514"/>
                    <a:pt x="208871" y="32670"/>
                    <a:pt x="208871" y="25102"/>
                  </a:cubicBezTo>
                  <a:cubicBezTo>
                    <a:pt x="208871" y="17379"/>
                    <a:pt x="210815" y="11304"/>
                    <a:pt x="214702" y="6876"/>
                  </a:cubicBezTo>
                  <a:cubicBezTo>
                    <a:pt x="218589" y="2448"/>
                    <a:pt x="223931" y="234"/>
                    <a:pt x="230727" y="234"/>
                  </a:cubicBezTo>
                  <a:cubicBezTo>
                    <a:pt x="232890" y="234"/>
                    <a:pt x="234987" y="401"/>
                    <a:pt x="237021" y="736"/>
                  </a:cubicBezTo>
                  <a:cubicBezTo>
                    <a:pt x="239055" y="1071"/>
                    <a:pt x="241050" y="1573"/>
                    <a:pt x="243007" y="2242"/>
                  </a:cubicBezTo>
                  <a:close/>
                </a:path>
              </a:pathLst>
            </a:custGeom>
            <a:solidFill>
              <a:srgbClr val="0099FF"/>
            </a:solidFill>
            <a:ln w="4943" cap="sq">
              <a:noFill/>
              <a:prstDash val="solid"/>
              <a:miter/>
            </a:ln>
          </p:spPr>
          <p:txBody>
            <a:bodyPr rtlCol="0" anchor="ctr"/>
            <a:lstStyle/>
            <a:p>
              <a:endParaRPr lang="en-US"/>
            </a:p>
          </p:txBody>
        </p:sp>
        <p:sp>
          <p:nvSpPr>
            <p:cNvPr id="5219" name="Freeform: Shape 5218">
              <a:extLst>
                <a:ext uri="{FF2B5EF4-FFF2-40B4-BE49-F238E27FC236}">
                  <a16:creationId xmlns:a16="http://schemas.microsoft.com/office/drawing/2014/main" id="{B56BB6CB-F8A0-64A9-E84F-33ABBA9D7AC8}"/>
                </a:ext>
              </a:extLst>
            </p:cNvPr>
            <p:cNvSpPr/>
            <p:nvPr/>
          </p:nvSpPr>
          <p:spPr>
            <a:xfrm>
              <a:off x="7906622" y="771555"/>
              <a:ext cx="26635" cy="26635"/>
            </a:xfrm>
            <a:custGeom>
              <a:avLst/>
              <a:gdLst>
                <a:gd name="connsiteX0" fmla="*/ 28238 w 26635"/>
                <a:gd name="connsiteY0" fmla="*/ 13437 h 26635"/>
                <a:gd name="connsiteX1" fmla="*/ 14920 w 26635"/>
                <a:gd name="connsiteY1" fmla="*/ 26754 h 26635"/>
                <a:gd name="connsiteX2" fmla="*/ 1602 w 26635"/>
                <a:gd name="connsiteY2" fmla="*/ 13437 h 26635"/>
                <a:gd name="connsiteX3" fmla="*/ 14920 w 26635"/>
                <a:gd name="connsiteY3" fmla="*/ 119 h 26635"/>
                <a:gd name="connsiteX4" fmla="*/ 28238 w 26635"/>
                <a:gd name="connsiteY4" fmla="*/ 13437 h 2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5" h="26635">
                  <a:moveTo>
                    <a:pt x="28238" y="13437"/>
                  </a:moveTo>
                  <a:cubicBezTo>
                    <a:pt x="28238" y="20792"/>
                    <a:pt x="22275" y="26754"/>
                    <a:pt x="14920" y="26754"/>
                  </a:cubicBezTo>
                  <a:cubicBezTo>
                    <a:pt x="7565" y="26754"/>
                    <a:pt x="1602" y="20792"/>
                    <a:pt x="1602" y="13437"/>
                  </a:cubicBezTo>
                  <a:cubicBezTo>
                    <a:pt x="1602" y="6081"/>
                    <a:pt x="7565" y="119"/>
                    <a:pt x="14920" y="119"/>
                  </a:cubicBezTo>
                  <a:cubicBezTo>
                    <a:pt x="22275" y="119"/>
                    <a:pt x="28238" y="6081"/>
                    <a:pt x="28238" y="13437"/>
                  </a:cubicBezTo>
                  <a:close/>
                </a:path>
              </a:pathLst>
            </a:custGeom>
            <a:solidFill>
              <a:srgbClr val="262626"/>
            </a:solidFill>
            <a:ln w="4943" cap="sq">
              <a:noFill/>
              <a:prstDash val="solid"/>
              <a:miter/>
            </a:ln>
          </p:spPr>
          <p:txBody>
            <a:bodyPr rtlCol="0" anchor="ctr"/>
            <a:lstStyle/>
            <a:p>
              <a:endParaRPr lang="en-US"/>
            </a:p>
          </p:txBody>
        </p:sp>
        <p:sp>
          <p:nvSpPr>
            <p:cNvPr id="5220" name="Freeform: Shape 5219">
              <a:extLst>
                <a:ext uri="{FF2B5EF4-FFF2-40B4-BE49-F238E27FC236}">
                  <a16:creationId xmlns:a16="http://schemas.microsoft.com/office/drawing/2014/main" id="{15D2219C-6DE6-07CC-3A1A-9A2F5292F862}"/>
                </a:ext>
              </a:extLst>
            </p:cNvPr>
            <p:cNvSpPr/>
            <p:nvPr/>
          </p:nvSpPr>
          <p:spPr>
            <a:xfrm>
              <a:off x="7899962" y="764896"/>
              <a:ext cx="39953" cy="39953"/>
            </a:xfrm>
            <a:custGeom>
              <a:avLst/>
              <a:gdLst>
                <a:gd name="connsiteX0" fmla="*/ 21579 w 39953"/>
                <a:gd name="connsiteY0" fmla="*/ 6778 h 39953"/>
                <a:gd name="connsiteX1" fmla="*/ 34897 w 39953"/>
                <a:gd name="connsiteY1" fmla="*/ 20096 h 39953"/>
                <a:gd name="connsiteX2" fmla="*/ 34897 w 39953"/>
                <a:gd name="connsiteY2" fmla="*/ 20096 h 39953"/>
                <a:gd name="connsiteX3" fmla="*/ 21579 w 39953"/>
                <a:gd name="connsiteY3" fmla="*/ 33414 h 39953"/>
                <a:gd name="connsiteX4" fmla="*/ 8262 w 39953"/>
                <a:gd name="connsiteY4" fmla="*/ 20096 h 39953"/>
                <a:gd name="connsiteX5" fmla="*/ 21579 w 39953"/>
                <a:gd name="connsiteY5" fmla="*/ 6778 h 39953"/>
                <a:gd name="connsiteX6" fmla="*/ 21579 w 39953"/>
                <a:gd name="connsiteY6" fmla="*/ 119 h 39953"/>
                <a:gd name="connsiteX7" fmla="*/ 1602 w 39953"/>
                <a:gd name="connsiteY7" fmla="*/ 20096 h 39953"/>
                <a:gd name="connsiteX8" fmla="*/ 21579 w 39953"/>
                <a:gd name="connsiteY8" fmla="*/ 40073 h 39953"/>
                <a:gd name="connsiteX9" fmla="*/ 41556 w 39953"/>
                <a:gd name="connsiteY9" fmla="*/ 20096 h 39953"/>
                <a:gd name="connsiteX10" fmla="*/ 41556 w 39953"/>
                <a:gd name="connsiteY10" fmla="*/ 20096 h 39953"/>
                <a:gd name="connsiteX11" fmla="*/ 21579 w 39953"/>
                <a:gd name="connsiteY11" fmla="*/ 119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53" h="39953">
                  <a:moveTo>
                    <a:pt x="21579" y="6778"/>
                  </a:moveTo>
                  <a:cubicBezTo>
                    <a:pt x="28935" y="6778"/>
                    <a:pt x="34897" y="12741"/>
                    <a:pt x="34897" y="20096"/>
                  </a:cubicBezTo>
                  <a:lnTo>
                    <a:pt x="34897" y="20096"/>
                  </a:lnTo>
                  <a:cubicBezTo>
                    <a:pt x="34897" y="27451"/>
                    <a:pt x="28935" y="33414"/>
                    <a:pt x="21579" y="33414"/>
                  </a:cubicBezTo>
                  <a:cubicBezTo>
                    <a:pt x="14224" y="33414"/>
                    <a:pt x="8262" y="27451"/>
                    <a:pt x="8262" y="20096"/>
                  </a:cubicBezTo>
                  <a:cubicBezTo>
                    <a:pt x="8262" y="12741"/>
                    <a:pt x="14224" y="6778"/>
                    <a:pt x="21579" y="6778"/>
                  </a:cubicBezTo>
                  <a:close/>
                  <a:moveTo>
                    <a:pt x="21579" y="119"/>
                  </a:moveTo>
                  <a:cubicBezTo>
                    <a:pt x="10546" y="119"/>
                    <a:pt x="1602" y="9063"/>
                    <a:pt x="1602" y="20096"/>
                  </a:cubicBezTo>
                  <a:cubicBezTo>
                    <a:pt x="1602" y="31129"/>
                    <a:pt x="10546" y="40073"/>
                    <a:pt x="21579" y="40073"/>
                  </a:cubicBezTo>
                  <a:cubicBezTo>
                    <a:pt x="32612" y="40073"/>
                    <a:pt x="41556" y="31129"/>
                    <a:pt x="41556" y="20096"/>
                  </a:cubicBezTo>
                  <a:lnTo>
                    <a:pt x="41556" y="20096"/>
                  </a:lnTo>
                  <a:cubicBezTo>
                    <a:pt x="41556" y="9063"/>
                    <a:pt x="32612" y="119"/>
                    <a:pt x="21579" y="119"/>
                  </a:cubicBezTo>
                  <a:close/>
                </a:path>
              </a:pathLst>
            </a:custGeom>
            <a:solidFill>
              <a:srgbClr val="FFFFDC"/>
            </a:solidFill>
            <a:ln w="3329" cap="flat">
              <a:noFill/>
              <a:prstDash val="solid"/>
              <a:round/>
            </a:ln>
          </p:spPr>
          <p:txBody>
            <a:bodyPr rtlCol="0" anchor="ctr"/>
            <a:lstStyle/>
            <a:p>
              <a:endParaRPr lang="en-US"/>
            </a:p>
          </p:txBody>
        </p:sp>
        <p:sp>
          <p:nvSpPr>
            <p:cNvPr id="5221" name="Freeform: Shape 5220">
              <a:extLst>
                <a:ext uri="{FF2B5EF4-FFF2-40B4-BE49-F238E27FC236}">
                  <a16:creationId xmlns:a16="http://schemas.microsoft.com/office/drawing/2014/main" id="{35FA9D65-0C3F-479F-99D4-2B109C9CAA77}"/>
                </a:ext>
              </a:extLst>
            </p:cNvPr>
            <p:cNvSpPr/>
            <p:nvPr/>
          </p:nvSpPr>
          <p:spPr>
            <a:xfrm>
              <a:off x="6510033" y="564704"/>
              <a:ext cx="387853" cy="234641"/>
            </a:xfrm>
            <a:custGeom>
              <a:avLst/>
              <a:gdLst>
                <a:gd name="connsiteX0" fmla="*/ 0 w 387853"/>
                <a:gd name="connsiteY0" fmla="*/ 11733 h 234641"/>
                <a:gd name="connsiteX1" fmla="*/ 0 w 387853"/>
                <a:gd name="connsiteY1" fmla="*/ 222908 h 234641"/>
                <a:gd name="connsiteX2" fmla="*/ 0 w 387853"/>
                <a:gd name="connsiteY2" fmla="*/ 223679 h 234641"/>
                <a:gd name="connsiteX3" fmla="*/ 99 w 387853"/>
                <a:gd name="connsiteY3" fmla="*/ 224440 h 234641"/>
                <a:gd name="connsiteX4" fmla="*/ 198 w 387853"/>
                <a:gd name="connsiteY4" fmla="*/ 225196 h 234641"/>
                <a:gd name="connsiteX5" fmla="*/ 396 w 387853"/>
                <a:gd name="connsiteY5" fmla="*/ 225947 h 234641"/>
                <a:gd name="connsiteX6" fmla="*/ 593 w 387853"/>
                <a:gd name="connsiteY6" fmla="*/ 226679 h 234641"/>
                <a:gd name="connsiteX7" fmla="*/ 890 w 387853"/>
                <a:gd name="connsiteY7" fmla="*/ 227400 h 234641"/>
                <a:gd name="connsiteX8" fmla="*/ 1186 w 387853"/>
                <a:gd name="connsiteY8" fmla="*/ 228097 h 234641"/>
                <a:gd name="connsiteX9" fmla="*/ 1582 w 387853"/>
                <a:gd name="connsiteY9" fmla="*/ 228774 h 234641"/>
                <a:gd name="connsiteX10" fmla="*/ 1977 w 387853"/>
                <a:gd name="connsiteY10" fmla="*/ 229427 h 234641"/>
                <a:gd name="connsiteX11" fmla="*/ 2422 w 387853"/>
                <a:gd name="connsiteY11" fmla="*/ 230050 h 234641"/>
                <a:gd name="connsiteX12" fmla="*/ 2916 w 387853"/>
                <a:gd name="connsiteY12" fmla="*/ 230643 h 234641"/>
                <a:gd name="connsiteX13" fmla="*/ 3411 w 387853"/>
                <a:gd name="connsiteY13" fmla="*/ 231206 h 234641"/>
                <a:gd name="connsiteX14" fmla="*/ 4004 w 387853"/>
                <a:gd name="connsiteY14" fmla="*/ 231730 h 234641"/>
                <a:gd name="connsiteX15" fmla="*/ 4597 w 387853"/>
                <a:gd name="connsiteY15" fmla="*/ 232220 h 234641"/>
                <a:gd name="connsiteX16" fmla="*/ 5190 w 387853"/>
                <a:gd name="connsiteY16" fmla="*/ 232664 h 234641"/>
                <a:gd name="connsiteX17" fmla="*/ 5833 w 387853"/>
                <a:gd name="connsiteY17" fmla="*/ 233070 h 234641"/>
                <a:gd name="connsiteX18" fmla="*/ 6525 w 387853"/>
                <a:gd name="connsiteY18" fmla="*/ 233431 h 234641"/>
                <a:gd name="connsiteX19" fmla="*/ 7217 w 387853"/>
                <a:gd name="connsiteY19" fmla="*/ 233747 h 234641"/>
                <a:gd name="connsiteX20" fmla="*/ 7958 w 387853"/>
                <a:gd name="connsiteY20" fmla="*/ 234019 h 234641"/>
                <a:gd name="connsiteX21" fmla="*/ 8699 w 387853"/>
                <a:gd name="connsiteY21" fmla="*/ 234241 h 234641"/>
                <a:gd name="connsiteX22" fmla="*/ 9441 w 387853"/>
                <a:gd name="connsiteY22" fmla="*/ 234414 h 234641"/>
                <a:gd name="connsiteX23" fmla="*/ 10182 w 387853"/>
                <a:gd name="connsiteY23" fmla="*/ 234543 h 234641"/>
                <a:gd name="connsiteX24" fmla="*/ 10973 w 387853"/>
                <a:gd name="connsiteY24" fmla="*/ 234617 h 234641"/>
                <a:gd name="connsiteX25" fmla="*/ 11714 w 387853"/>
                <a:gd name="connsiteY25" fmla="*/ 234641 h 234641"/>
                <a:gd name="connsiteX26" fmla="*/ 376140 w 387853"/>
                <a:gd name="connsiteY26" fmla="*/ 234641 h 234641"/>
                <a:gd name="connsiteX27" fmla="*/ 376881 w 387853"/>
                <a:gd name="connsiteY27" fmla="*/ 234617 h 234641"/>
                <a:gd name="connsiteX28" fmla="*/ 377672 w 387853"/>
                <a:gd name="connsiteY28" fmla="*/ 234543 h 234641"/>
                <a:gd name="connsiteX29" fmla="*/ 378414 w 387853"/>
                <a:gd name="connsiteY29" fmla="*/ 234414 h 234641"/>
                <a:gd name="connsiteX30" fmla="*/ 379155 w 387853"/>
                <a:gd name="connsiteY30" fmla="*/ 234241 h 234641"/>
                <a:gd name="connsiteX31" fmla="*/ 379896 w 387853"/>
                <a:gd name="connsiteY31" fmla="*/ 234019 h 234641"/>
                <a:gd name="connsiteX32" fmla="*/ 380588 w 387853"/>
                <a:gd name="connsiteY32" fmla="*/ 233747 h 234641"/>
                <a:gd name="connsiteX33" fmla="*/ 381330 w 387853"/>
                <a:gd name="connsiteY33" fmla="*/ 233431 h 234641"/>
                <a:gd name="connsiteX34" fmla="*/ 381972 w 387853"/>
                <a:gd name="connsiteY34" fmla="*/ 233070 h 234641"/>
                <a:gd name="connsiteX35" fmla="*/ 382615 w 387853"/>
                <a:gd name="connsiteY35" fmla="*/ 232664 h 234641"/>
                <a:gd name="connsiteX36" fmla="*/ 383257 w 387853"/>
                <a:gd name="connsiteY36" fmla="*/ 232220 h 234641"/>
                <a:gd name="connsiteX37" fmla="*/ 383850 w 387853"/>
                <a:gd name="connsiteY37" fmla="*/ 231730 h 234641"/>
                <a:gd name="connsiteX38" fmla="*/ 384394 w 387853"/>
                <a:gd name="connsiteY38" fmla="*/ 231206 h 234641"/>
                <a:gd name="connsiteX39" fmla="*/ 384938 w 387853"/>
                <a:gd name="connsiteY39" fmla="*/ 230643 h 234641"/>
                <a:gd name="connsiteX40" fmla="*/ 385432 w 387853"/>
                <a:gd name="connsiteY40" fmla="*/ 230050 h 234641"/>
                <a:gd name="connsiteX41" fmla="*/ 385877 w 387853"/>
                <a:gd name="connsiteY41" fmla="*/ 229427 h 234641"/>
                <a:gd name="connsiteX42" fmla="*/ 386272 w 387853"/>
                <a:gd name="connsiteY42" fmla="*/ 228774 h 234641"/>
                <a:gd name="connsiteX43" fmla="*/ 386618 w 387853"/>
                <a:gd name="connsiteY43" fmla="*/ 228097 h 234641"/>
                <a:gd name="connsiteX44" fmla="*/ 386964 w 387853"/>
                <a:gd name="connsiteY44" fmla="*/ 227400 h 234641"/>
                <a:gd name="connsiteX45" fmla="*/ 387211 w 387853"/>
                <a:gd name="connsiteY45" fmla="*/ 226679 h 234641"/>
                <a:gd name="connsiteX46" fmla="*/ 387459 w 387853"/>
                <a:gd name="connsiteY46" fmla="*/ 225947 h 234641"/>
                <a:gd name="connsiteX47" fmla="*/ 387607 w 387853"/>
                <a:gd name="connsiteY47" fmla="*/ 225196 h 234641"/>
                <a:gd name="connsiteX48" fmla="*/ 387755 w 387853"/>
                <a:gd name="connsiteY48" fmla="*/ 224440 h 234641"/>
                <a:gd name="connsiteX49" fmla="*/ 387805 w 387853"/>
                <a:gd name="connsiteY49" fmla="*/ 223679 h 234641"/>
                <a:gd name="connsiteX50" fmla="*/ 387854 w 387853"/>
                <a:gd name="connsiteY50" fmla="*/ 222908 h 234641"/>
                <a:gd name="connsiteX51" fmla="*/ 387854 w 387853"/>
                <a:gd name="connsiteY51" fmla="*/ 11733 h 234641"/>
                <a:gd name="connsiteX52" fmla="*/ 387805 w 387853"/>
                <a:gd name="connsiteY52" fmla="*/ 10965 h 234641"/>
                <a:gd name="connsiteX53" fmla="*/ 387755 w 387853"/>
                <a:gd name="connsiteY53" fmla="*/ 10201 h 234641"/>
                <a:gd name="connsiteX54" fmla="*/ 387607 w 387853"/>
                <a:gd name="connsiteY54" fmla="*/ 9444 h 234641"/>
                <a:gd name="connsiteX55" fmla="*/ 387459 w 387853"/>
                <a:gd name="connsiteY55" fmla="*/ 8696 h 234641"/>
                <a:gd name="connsiteX56" fmla="*/ 387211 w 387853"/>
                <a:gd name="connsiteY56" fmla="*/ 7961 h 234641"/>
                <a:gd name="connsiteX57" fmla="*/ 386964 w 387853"/>
                <a:gd name="connsiteY57" fmla="*/ 7243 h 234641"/>
                <a:gd name="connsiteX58" fmla="*/ 386618 w 387853"/>
                <a:gd name="connsiteY58" fmla="*/ 6543 h 234641"/>
                <a:gd name="connsiteX59" fmla="*/ 386272 w 387853"/>
                <a:gd name="connsiteY59" fmla="*/ 5866 h 234641"/>
                <a:gd name="connsiteX60" fmla="*/ 385877 w 387853"/>
                <a:gd name="connsiteY60" fmla="*/ 5214 h 234641"/>
                <a:gd name="connsiteX61" fmla="*/ 385432 w 387853"/>
                <a:gd name="connsiteY61" fmla="*/ 4590 h 234641"/>
                <a:gd name="connsiteX62" fmla="*/ 384938 w 387853"/>
                <a:gd name="connsiteY62" fmla="*/ 3997 h 234641"/>
                <a:gd name="connsiteX63" fmla="*/ 384394 w 387853"/>
                <a:gd name="connsiteY63" fmla="*/ 3437 h 234641"/>
                <a:gd name="connsiteX64" fmla="*/ 383850 w 387853"/>
                <a:gd name="connsiteY64" fmla="*/ 2912 h 234641"/>
                <a:gd name="connsiteX65" fmla="*/ 383257 w 387853"/>
                <a:gd name="connsiteY65" fmla="*/ 2424 h 234641"/>
                <a:gd name="connsiteX66" fmla="*/ 382615 w 387853"/>
                <a:gd name="connsiteY66" fmla="*/ 1978 h 234641"/>
                <a:gd name="connsiteX67" fmla="*/ 381972 w 387853"/>
                <a:gd name="connsiteY67" fmla="*/ 1572 h 234641"/>
                <a:gd name="connsiteX68" fmla="*/ 381330 w 387853"/>
                <a:gd name="connsiteY68" fmla="*/ 1210 h 234641"/>
                <a:gd name="connsiteX69" fmla="*/ 380588 w 387853"/>
                <a:gd name="connsiteY69" fmla="*/ 893 h 234641"/>
                <a:gd name="connsiteX70" fmla="*/ 379896 w 387853"/>
                <a:gd name="connsiteY70" fmla="*/ 623 h 234641"/>
                <a:gd name="connsiteX71" fmla="*/ 379155 w 387853"/>
                <a:gd name="connsiteY71" fmla="*/ 400 h 234641"/>
                <a:gd name="connsiteX72" fmla="*/ 378414 w 387853"/>
                <a:gd name="connsiteY72" fmla="*/ 226 h 234641"/>
                <a:gd name="connsiteX73" fmla="*/ 377672 w 387853"/>
                <a:gd name="connsiteY73" fmla="*/ 100 h 234641"/>
                <a:gd name="connsiteX74" fmla="*/ 376881 w 387853"/>
                <a:gd name="connsiteY74" fmla="*/ 25 h 234641"/>
                <a:gd name="connsiteX75" fmla="*/ 376140 w 387853"/>
                <a:gd name="connsiteY75" fmla="*/ 0 h 234641"/>
                <a:gd name="connsiteX76" fmla="*/ 11714 w 387853"/>
                <a:gd name="connsiteY76" fmla="*/ 0 h 234641"/>
                <a:gd name="connsiteX77" fmla="*/ 10973 w 387853"/>
                <a:gd name="connsiteY77" fmla="*/ 25 h 234641"/>
                <a:gd name="connsiteX78" fmla="*/ 10182 w 387853"/>
                <a:gd name="connsiteY78" fmla="*/ 100 h 234641"/>
                <a:gd name="connsiteX79" fmla="*/ 9441 w 387853"/>
                <a:gd name="connsiteY79" fmla="*/ 226 h 234641"/>
                <a:gd name="connsiteX80" fmla="*/ 8699 w 387853"/>
                <a:gd name="connsiteY80" fmla="*/ 400 h 234641"/>
                <a:gd name="connsiteX81" fmla="*/ 7958 w 387853"/>
                <a:gd name="connsiteY81" fmla="*/ 623 h 234641"/>
                <a:gd name="connsiteX82" fmla="*/ 7217 w 387853"/>
                <a:gd name="connsiteY82" fmla="*/ 893 h 234641"/>
                <a:gd name="connsiteX83" fmla="*/ 6525 w 387853"/>
                <a:gd name="connsiteY83" fmla="*/ 1210 h 234641"/>
                <a:gd name="connsiteX84" fmla="*/ 5833 w 387853"/>
                <a:gd name="connsiteY84" fmla="*/ 1572 h 234641"/>
                <a:gd name="connsiteX85" fmla="*/ 5190 w 387853"/>
                <a:gd name="connsiteY85" fmla="*/ 1978 h 234641"/>
                <a:gd name="connsiteX86" fmla="*/ 4597 w 387853"/>
                <a:gd name="connsiteY86" fmla="*/ 2424 h 234641"/>
                <a:gd name="connsiteX87" fmla="*/ 4004 w 387853"/>
                <a:gd name="connsiteY87" fmla="*/ 2912 h 234641"/>
                <a:gd name="connsiteX88" fmla="*/ 3411 w 387853"/>
                <a:gd name="connsiteY88" fmla="*/ 3437 h 234641"/>
                <a:gd name="connsiteX89" fmla="*/ 2916 w 387853"/>
                <a:gd name="connsiteY89" fmla="*/ 3997 h 234641"/>
                <a:gd name="connsiteX90" fmla="*/ 2422 w 387853"/>
                <a:gd name="connsiteY90" fmla="*/ 4590 h 234641"/>
                <a:gd name="connsiteX91" fmla="*/ 1977 w 387853"/>
                <a:gd name="connsiteY91" fmla="*/ 5214 h 234641"/>
                <a:gd name="connsiteX92" fmla="*/ 1582 w 387853"/>
                <a:gd name="connsiteY92" fmla="*/ 5866 h 234641"/>
                <a:gd name="connsiteX93" fmla="*/ 1186 w 387853"/>
                <a:gd name="connsiteY93" fmla="*/ 6543 h 234641"/>
                <a:gd name="connsiteX94" fmla="*/ 890 w 387853"/>
                <a:gd name="connsiteY94" fmla="*/ 7243 h 234641"/>
                <a:gd name="connsiteX95" fmla="*/ 593 w 387853"/>
                <a:gd name="connsiteY95" fmla="*/ 7961 h 234641"/>
                <a:gd name="connsiteX96" fmla="*/ 396 w 387853"/>
                <a:gd name="connsiteY96" fmla="*/ 8696 h 234641"/>
                <a:gd name="connsiteX97" fmla="*/ 198 w 387853"/>
                <a:gd name="connsiteY97" fmla="*/ 9444 h 234641"/>
                <a:gd name="connsiteX98" fmla="*/ 99 w 387853"/>
                <a:gd name="connsiteY98" fmla="*/ 10201 h 234641"/>
                <a:gd name="connsiteX99" fmla="*/ 0 w 387853"/>
                <a:gd name="connsiteY99" fmla="*/ 10965 h 2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87853" h="234641">
                  <a:moveTo>
                    <a:pt x="0" y="11733"/>
                  </a:moveTo>
                  <a:lnTo>
                    <a:pt x="0" y="222908"/>
                  </a:lnTo>
                  <a:lnTo>
                    <a:pt x="0" y="223679"/>
                  </a:lnTo>
                  <a:lnTo>
                    <a:pt x="99" y="224440"/>
                  </a:lnTo>
                  <a:lnTo>
                    <a:pt x="198" y="225196"/>
                  </a:lnTo>
                  <a:lnTo>
                    <a:pt x="396" y="225947"/>
                  </a:lnTo>
                  <a:lnTo>
                    <a:pt x="593" y="226679"/>
                  </a:lnTo>
                  <a:lnTo>
                    <a:pt x="890" y="227400"/>
                  </a:lnTo>
                  <a:lnTo>
                    <a:pt x="1186" y="228097"/>
                  </a:lnTo>
                  <a:lnTo>
                    <a:pt x="1582" y="228774"/>
                  </a:lnTo>
                  <a:lnTo>
                    <a:pt x="1977" y="229427"/>
                  </a:lnTo>
                  <a:lnTo>
                    <a:pt x="2422" y="230050"/>
                  </a:lnTo>
                  <a:lnTo>
                    <a:pt x="2916" y="230643"/>
                  </a:lnTo>
                  <a:lnTo>
                    <a:pt x="3411" y="231206"/>
                  </a:lnTo>
                  <a:lnTo>
                    <a:pt x="4004" y="231730"/>
                  </a:lnTo>
                  <a:lnTo>
                    <a:pt x="4597" y="232220"/>
                  </a:lnTo>
                  <a:lnTo>
                    <a:pt x="5190" y="232664"/>
                  </a:lnTo>
                  <a:lnTo>
                    <a:pt x="5833" y="233070"/>
                  </a:lnTo>
                  <a:lnTo>
                    <a:pt x="6525" y="233431"/>
                  </a:lnTo>
                  <a:lnTo>
                    <a:pt x="7217" y="233747"/>
                  </a:lnTo>
                  <a:lnTo>
                    <a:pt x="7958" y="234019"/>
                  </a:lnTo>
                  <a:lnTo>
                    <a:pt x="8699" y="234241"/>
                  </a:lnTo>
                  <a:lnTo>
                    <a:pt x="9441" y="234414"/>
                  </a:lnTo>
                  <a:lnTo>
                    <a:pt x="10182" y="234543"/>
                  </a:lnTo>
                  <a:lnTo>
                    <a:pt x="10973" y="234617"/>
                  </a:lnTo>
                  <a:lnTo>
                    <a:pt x="11714" y="234641"/>
                  </a:lnTo>
                  <a:lnTo>
                    <a:pt x="376140" y="234641"/>
                  </a:lnTo>
                  <a:lnTo>
                    <a:pt x="376881" y="234617"/>
                  </a:lnTo>
                  <a:lnTo>
                    <a:pt x="377672" y="234543"/>
                  </a:lnTo>
                  <a:lnTo>
                    <a:pt x="378414" y="234414"/>
                  </a:lnTo>
                  <a:lnTo>
                    <a:pt x="379155" y="234241"/>
                  </a:lnTo>
                  <a:lnTo>
                    <a:pt x="379896" y="234019"/>
                  </a:lnTo>
                  <a:lnTo>
                    <a:pt x="380588" y="233747"/>
                  </a:lnTo>
                  <a:lnTo>
                    <a:pt x="381330" y="233431"/>
                  </a:lnTo>
                  <a:lnTo>
                    <a:pt x="381972" y="233070"/>
                  </a:lnTo>
                  <a:lnTo>
                    <a:pt x="382615" y="232664"/>
                  </a:lnTo>
                  <a:lnTo>
                    <a:pt x="383257" y="232220"/>
                  </a:lnTo>
                  <a:lnTo>
                    <a:pt x="383850" y="231730"/>
                  </a:lnTo>
                  <a:lnTo>
                    <a:pt x="384394" y="231206"/>
                  </a:lnTo>
                  <a:lnTo>
                    <a:pt x="384938" y="230643"/>
                  </a:lnTo>
                  <a:lnTo>
                    <a:pt x="385432" y="230050"/>
                  </a:lnTo>
                  <a:lnTo>
                    <a:pt x="385877" y="229427"/>
                  </a:lnTo>
                  <a:lnTo>
                    <a:pt x="386272" y="228774"/>
                  </a:lnTo>
                  <a:lnTo>
                    <a:pt x="386618" y="228097"/>
                  </a:lnTo>
                  <a:lnTo>
                    <a:pt x="386964" y="227400"/>
                  </a:lnTo>
                  <a:lnTo>
                    <a:pt x="387211" y="226679"/>
                  </a:lnTo>
                  <a:lnTo>
                    <a:pt x="387459" y="225947"/>
                  </a:lnTo>
                  <a:lnTo>
                    <a:pt x="387607" y="225196"/>
                  </a:lnTo>
                  <a:lnTo>
                    <a:pt x="387755" y="224440"/>
                  </a:lnTo>
                  <a:lnTo>
                    <a:pt x="387805" y="223679"/>
                  </a:lnTo>
                  <a:lnTo>
                    <a:pt x="387854" y="222908"/>
                  </a:lnTo>
                  <a:lnTo>
                    <a:pt x="387854" y="11733"/>
                  </a:lnTo>
                  <a:lnTo>
                    <a:pt x="387805" y="10965"/>
                  </a:lnTo>
                  <a:lnTo>
                    <a:pt x="387755" y="10201"/>
                  </a:lnTo>
                  <a:lnTo>
                    <a:pt x="387607" y="9444"/>
                  </a:lnTo>
                  <a:lnTo>
                    <a:pt x="387459" y="8696"/>
                  </a:lnTo>
                  <a:lnTo>
                    <a:pt x="387211" y="7961"/>
                  </a:lnTo>
                  <a:lnTo>
                    <a:pt x="386964" y="7243"/>
                  </a:lnTo>
                  <a:lnTo>
                    <a:pt x="386618" y="6543"/>
                  </a:lnTo>
                  <a:lnTo>
                    <a:pt x="386272" y="5866"/>
                  </a:lnTo>
                  <a:lnTo>
                    <a:pt x="385877" y="5214"/>
                  </a:lnTo>
                  <a:lnTo>
                    <a:pt x="385432" y="4590"/>
                  </a:lnTo>
                  <a:lnTo>
                    <a:pt x="384938" y="3997"/>
                  </a:lnTo>
                  <a:lnTo>
                    <a:pt x="384394" y="3437"/>
                  </a:lnTo>
                  <a:lnTo>
                    <a:pt x="383850" y="2912"/>
                  </a:lnTo>
                  <a:lnTo>
                    <a:pt x="383257" y="2424"/>
                  </a:lnTo>
                  <a:lnTo>
                    <a:pt x="382615" y="1978"/>
                  </a:lnTo>
                  <a:lnTo>
                    <a:pt x="381972" y="1572"/>
                  </a:lnTo>
                  <a:lnTo>
                    <a:pt x="381330" y="1210"/>
                  </a:lnTo>
                  <a:lnTo>
                    <a:pt x="380588" y="893"/>
                  </a:lnTo>
                  <a:lnTo>
                    <a:pt x="379896" y="623"/>
                  </a:lnTo>
                  <a:lnTo>
                    <a:pt x="379155" y="400"/>
                  </a:lnTo>
                  <a:lnTo>
                    <a:pt x="378414" y="226"/>
                  </a:lnTo>
                  <a:lnTo>
                    <a:pt x="377672" y="100"/>
                  </a:lnTo>
                  <a:lnTo>
                    <a:pt x="376881" y="25"/>
                  </a:lnTo>
                  <a:lnTo>
                    <a:pt x="376140" y="0"/>
                  </a:lnTo>
                  <a:lnTo>
                    <a:pt x="11714" y="0"/>
                  </a:lnTo>
                  <a:lnTo>
                    <a:pt x="10973" y="25"/>
                  </a:lnTo>
                  <a:lnTo>
                    <a:pt x="10182" y="100"/>
                  </a:lnTo>
                  <a:lnTo>
                    <a:pt x="9441" y="226"/>
                  </a:lnTo>
                  <a:lnTo>
                    <a:pt x="8699" y="400"/>
                  </a:lnTo>
                  <a:lnTo>
                    <a:pt x="7958" y="623"/>
                  </a:lnTo>
                  <a:lnTo>
                    <a:pt x="7217" y="893"/>
                  </a:lnTo>
                  <a:lnTo>
                    <a:pt x="6525" y="1210"/>
                  </a:lnTo>
                  <a:lnTo>
                    <a:pt x="5833" y="1572"/>
                  </a:lnTo>
                  <a:lnTo>
                    <a:pt x="5190" y="1978"/>
                  </a:lnTo>
                  <a:lnTo>
                    <a:pt x="4597" y="2424"/>
                  </a:lnTo>
                  <a:lnTo>
                    <a:pt x="4004" y="2912"/>
                  </a:lnTo>
                  <a:lnTo>
                    <a:pt x="3411" y="3437"/>
                  </a:lnTo>
                  <a:lnTo>
                    <a:pt x="2916" y="3997"/>
                  </a:lnTo>
                  <a:lnTo>
                    <a:pt x="2422" y="4590"/>
                  </a:lnTo>
                  <a:lnTo>
                    <a:pt x="1977" y="5214"/>
                  </a:lnTo>
                  <a:lnTo>
                    <a:pt x="1582" y="5866"/>
                  </a:lnTo>
                  <a:lnTo>
                    <a:pt x="1186" y="6543"/>
                  </a:lnTo>
                  <a:lnTo>
                    <a:pt x="890" y="7243"/>
                  </a:lnTo>
                  <a:lnTo>
                    <a:pt x="593" y="7961"/>
                  </a:lnTo>
                  <a:lnTo>
                    <a:pt x="396" y="8696"/>
                  </a:lnTo>
                  <a:lnTo>
                    <a:pt x="198" y="9444"/>
                  </a:lnTo>
                  <a:lnTo>
                    <a:pt x="99" y="10201"/>
                  </a:lnTo>
                  <a:lnTo>
                    <a:pt x="0" y="10965"/>
                  </a:lnTo>
                  <a:close/>
                </a:path>
              </a:pathLst>
            </a:custGeom>
            <a:solidFill>
              <a:srgbClr val="FAFAFF"/>
            </a:solidFill>
            <a:ln w="4943" cap="sq">
              <a:noFill/>
              <a:prstDash val="solid"/>
              <a:miter/>
            </a:ln>
          </p:spPr>
          <p:txBody>
            <a:bodyPr rtlCol="0" anchor="ctr"/>
            <a:lstStyle/>
            <a:p>
              <a:endParaRPr lang="en-US"/>
            </a:p>
          </p:txBody>
        </p:sp>
        <p:sp>
          <p:nvSpPr>
            <p:cNvPr id="5222" name="Freeform: Shape 5221">
              <a:extLst>
                <a:ext uri="{FF2B5EF4-FFF2-40B4-BE49-F238E27FC236}">
                  <a16:creationId xmlns:a16="http://schemas.microsoft.com/office/drawing/2014/main" id="{0A013285-5C63-C139-386E-036C05F58222}"/>
                </a:ext>
              </a:extLst>
            </p:cNvPr>
            <p:cNvSpPr/>
            <p:nvPr/>
          </p:nvSpPr>
          <p:spPr>
            <a:xfrm>
              <a:off x="6510033" y="564704"/>
              <a:ext cx="387853" cy="234641"/>
            </a:xfrm>
            <a:custGeom>
              <a:avLst/>
              <a:gdLst>
                <a:gd name="connsiteX0" fmla="*/ 0 w 387853"/>
                <a:gd name="connsiteY0" fmla="*/ 222908 h 234641"/>
                <a:gd name="connsiteX1" fmla="*/ 0 w 387853"/>
                <a:gd name="connsiteY1" fmla="*/ 223679 h 234641"/>
                <a:gd name="connsiteX2" fmla="*/ 99 w 387853"/>
                <a:gd name="connsiteY2" fmla="*/ 224440 h 234641"/>
                <a:gd name="connsiteX3" fmla="*/ 198 w 387853"/>
                <a:gd name="connsiteY3" fmla="*/ 225196 h 234641"/>
                <a:gd name="connsiteX4" fmla="*/ 396 w 387853"/>
                <a:gd name="connsiteY4" fmla="*/ 225947 h 234641"/>
                <a:gd name="connsiteX5" fmla="*/ 593 w 387853"/>
                <a:gd name="connsiteY5" fmla="*/ 226679 h 234641"/>
                <a:gd name="connsiteX6" fmla="*/ 890 w 387853"/>
                <a:gd name="connsiteY6" fmla="*/ 227400 h 234641"/>
                <a:gd name="connsiteX7" fmla="*/ 1186 w 387853"/>
                <a:gd name="connsiteY7" fmla="*/ 228097 h 234641"/>
                <a:gd name="connsiteX8" fmla="*/ 1582 w 387853"/>
                <a:gd name="connsiteY8" fmla="*/ 228774 h 234641"/>
                <a:gd name="connsiteX9" fmla="*/ 1977 w 387853"/>
                <a:gd name="connsiteY9" fmla="*/ 229427 h 234641"/>
                <a:gd name="connsiteX10" fmla="*/ 2422 w 387853"/>
                <a:gd name="connsiteY10" fmla="*/ 230050 h 234641"/>
                <a:gd name="connsiteX11" fmla="*/ 2916 w 387853"/>
                <a:gd name="connsiteY11" fmla="*/ 230643 h 234641"/>
                <a:gd name="connsiteX12" fmla="*/ 3411 w 387853"/>
                <a:gd name="connsiteY12" fmla="*/ 231206 h 234641"/>
                <a:gd name="connsiteX13" fmla="*/ 4004 w 387853"/>
                <a:gd name="connsiteY13" fmla="*/ 231730 h 234641"/>
                <a:gd name="connsiteX14" fmla="*/ 4597 w 387853"/>
                <a:gd name="connsiteY14" fmla="*/ 232220 h 234641"/>
                <a:gd name="connsiteX15" fmla="*/ 5190 w 387853"/>
                <a:gd name="connsiteY15" fmla="*/ 232664 h 234641"/>
                <a:gd name="connsiteX16" fmla="*/ 5833 w 387853"/>
                <a:gd name="connsiteY16" fmla="*/ 233070 h 234641"/>
                <a:gd name="connsiteX17" fmla="*/ 6525 w 387853"/>
                <a:gd name="connsiteY17" fmla="*/ 233431 h 234641"/>
                <a:gd name="connsiteX18" fmla="*/ 7217 w 387853"/>
                <a:gd name="connsiteY18" fmla="*/ 233747 h 234641"/>
                <a:gd name="connsiteX19" fmla="*/ 7958 w 387853"/>
                <a:gd name="connsiteY19" fmla="*/ 234019 h 234641"/>
                <a:gd name="connsiteX20" fmla="*/ 8699 w 387853"/>
                <a:gd name="connsiteY20" fmla="*/ 234241 h 234641"/>
                <a:gd name="connsiteX21" fmla="*/ 9441 w 387853"/>
                <a:gd name="connsiteY21" fmla="*/ 234414 h 234641"/>
                <a:gd name="connsiteX22" fmla="*/ 10182 w 387853"/>
                <a:gd name="connsiteY22" fmla="*/ 234543 h 234641"/>
                <a:gd name="connsiteX23" fmla="*/ 10973 w 387853"/>
                <a:gd name="connsiteY23" fmla="*/ 234617 h 234641"/>
                <a:gd name="connsiteX24" fmla="*/ 11714 w 387853"/>
                <a:gd name="connsiteY24" fmla="*/ 234641 h 234641"/>
                <a:gd name="connsiteX25" fmla="*/ 376140 w 387853"/>
                <a:gd name="connsiteY25" fmla="*/ 234641 h 234641"/>
                <a:gd name="connsiteX26" fmla="*/ 376881 w 387853"/>
                <a:gd name="connsiteY26" fmla="*/ 234617 h 234641"/>
                <a:gd name="connsiteX27" fmla="*/ 377672 w 387853"/>
                <a:gd name="connsiteY27" fmla="*/ 234543 h 234641"/>
                <a:gd name="connsiteX28" fmla="*/ 378414 w 387853"/>
                <a:gd name="connsiteY28" fmla="*/ 234414 h 234641"/>
                <a:gd name="connsiteX29" fmla="*/ 379155 w 387853"/>
                <a:gd name="connsiteY29" fmla="*/ 234241 h 234641"/>
                <a:gd name="connsiteX30" fmla="*/ 379896 w 387853"/>
                <a:gd name="connsiteY30" fmla="*/ 234019 h 234641"/>
                <a:gd name="connsiteX31" fmla="*/ 380588 w 387853"/>
                <a:gd name="connsiteY31" fmla="*/ 233747 h 234641"/>
                <a:gd name="connsiteX32" fmla="*/ 381330 w 387853"/>
                <a:gd name="connsiteY32" fmla="*/ 233431 h 234641"/>
                <a:gd name="connsiteX33" fmla="*/ 381972 w 387853"/>
                <a:gd name="connsiteY33" fmla="*/ 233070 h 234641"/>
                <a:gd name="connsiteX34" fmla="*/ 382615 w 387853"/>
                <a:gd name="connsiteY34" fmla="*/ 232664 h 234641"/>
                <a:gd name="connsiteX35" fmla="*/ 383257 w 387853"/>
                <a:gd name="connsiteY35" fmla="*/ 232220 h 234641"/>
                <a:gd name="connsiteX36" fmla="*/ 383850 w 387853"/>
                <a:gd name="connsiteY36" fmla="*/ 231730 h 234641"/>
                <a:gd name="connsiteX37" fmla="*/ 384394 w 387853"/>
                <a:gd name="connsiteY37" fmla="*/ 231206 h 234641"/>
                <a:gd name="connsiteX38" fmla="*/ 384938 w 387853"/>
                <a:gd name="connsiteY38" fmla="*/ 230643 h 234641"/>
                <a:gd name="connsiteX39" fmla="*/ 385432 w 387853"/>
                <a:gd name="connsiteY39" fmla="*/ 230050 h 234641"/>
                <a:gd name="connsiteX40" fmla="*/ 385877 w 387853"/>
                <a:gd name="connsiteY40" fmla="*/ 229427 h 234641"/>
                <a:gd name="connsiteX41" fmla="*/ 386272 w 387853"/>
                <a:gd name="connsiteY41" fmla="*/ 228774 h 234641"/>
                <a:gd name="connsiteX42" fmla="*/ 386618 w 387853"/>
                <a:gd name="connsiteY42" fmla="*/ 228097 h 234641"/>
                <a:gd name="connsiteX43" fmla="*/ 386964 w 387853"/>
                <a:gd name="connsiteY43" fmla="*/ 227400 h 234641"/>
                <a:gd name="connsiteX44" fmla="*/ 387211 w 387853"/>
                <a:gd name="connsiteY44" fmla="*/ 226679 h 234641"/>
                <a:gd name="connsiteX45" fmla="*/ 387459 w 387853"/>
                <a:gd name="connsiteY45" fmla="*/ 225947 h 234641"/>
                <a:gd name="connsiteX46" fmla="*/ 387607 w 387853"/>
                <a:gd name="connsiteY46" fmla="*/ 225196 h 234641"/>
                <a:gd name="connsiteX47" fmla="*/ 387755 w 387853"/>
                <a:gd name="connsiteY47" fmla="*/ 224440 h 234641"/>
                <a:gd name="connsiteX48" fmla="*/ 387805 w 387853"/>
                <a:gd name="connsiteY48" fmla="*/ 223679 h 234641"/>
                <a:gd name="connsiteX49" fmla="*/ 387854 w 387853"/>
                <a:gd name="connsiteY49" fmla="*/ 222908 h 234641"/>
                <a:gd name="connsiteX50" fmla="*/ 387854 w 387853"/>
                <a:gd name="connsiteY50" fmla="*/ 11733 h 234641"/>
                <a:gd name="connsiteX51" fmla="*/ 387805 w 387853"/>
                <a:gd name="connsiteY51" fmla="*/ 10965 h 234641"/>
                <a:gd name="connsiteX52" fmla="*/ 387755 w 387853"/>
                <a:gd name="connsiteY52" fmla="*/ 10201 h 234641"/>
                <a:gd name="connsiteX53" fmla="*/ 387607 w 387853"/>
                <a:gd name="connsiteY53" fmla="*/ 9444 h 234641"/>
                <a:gd name="connsiteX54" fmla="*/ 387459 w 387853"/>
                <a:gd name="connsiteY54" fmla="*/ 8696 h 234641"/>
                <a:gd name="connsiteX55" fmla="*/ 387211 w 387853"/>
                <a:gd name="connsiteY55" fmla="*/ 7961 h 234641"/>
                <a:gd name="connsiteX56" fmla="*/ 386964 w 387853"/>
                <a:gd name="connsiteY56" fmla="*/ 7243 h 234641"/>
                <a:gd name="connsiteX57" fmla="*/ 386618 w 387853"/>
                <a:gd name="connsiteY57" fmla="*/ 6543 h 234641"/>
                <a:gd name="connsiteX58" fmla="*/ 386272 w 387853"/>
                <a:gd name="connsiteY58" fmla="*/ 5866 h 234641"/>
                <a:gd name="connsiteX59" fmla="*/ 385877 w 387853"/>
                <a:gd name="connsiteY59" fmla="*/ 5214 h 234641"/>
                <a:gd name="connsiteX60" fmla="*/ 385432 w 387853"/>
                <a:gd name="connsiteY60" fmla="*/ 4590 h 234641"/>
                <a:gd name="connsiteX61" fmla="*/ 384938 w 387853"/>
                <a:gd name="connsiteY61" fmla="*/ 3997 h 234641"/>
                <a:gd name="connsiteX62" fmla="*/ 384394 w 387853"/>
                <a:gd name="connsiteY62" fmla="*/ 3437 h 234641"/>
                <a:gd name="connsiteX63" fmla="*/ 383850 w 387853"/>
                <a:gd name="connsiteY63" fmla="*/ 2912 h 234641"/>
                <a:gd name="connsiteX64" fmla="*/ 383257 w 387853"/>
                <a:gd name="connsiteY64" fmla="*/ 2424 h 234641"/>
                <a:gd name="connsiteX65" fmla="*/ 382615 w 387853"/>
                <a:gd name="connsiteY65" fmla="*/ 1978 h 234641"/>
                <a:gd name="connsiteX66" fmla="*/ 381972 w 387853"/>
                <a:gd name="connsiteY66" fmla="*/ 1572 h 234641"/>
                <a:gd name="connsiteX67" fmla="*/ 381330 w 387853"/>
                <a:gd name="connsiteY67" fmla="*/ 1210 h 234641"/>
                <a:gd name="connsiteX68" fmla="*/ 380588 w 387853"/>
                <a:gd name="connsiteY68" fmla="*/ 893 h 234641"/>
                <a:gd name="connsiteX69" fmla="*/ 379896 w 387853"/>
                <a:gd name="connsiteY69" fmla="*/ 623 h 234641"/>
                <a:gd name="connsiteX70" fmla="*/ 379155 w 387853"/>
                <a:gd name="connsiteY70" fmla="*/ 400 h 234641"/>
                <a:gd name="connsiteX71" fmla="*/ 378414 w 387853"/>
                <a:gd name="connsiteY71" fmla="*/ 226 h 234641"/>
                <a:gd name="connsiteX72" fmla="*/ 377672 w 387853"/>
                <a:gd name="connsiteY72" fmla="*/ 100 h 234641"/>
                <a:gd name="connsiteX73" fmla="*/ 376881 w 387853"/>
                <a:gd name="connsiteY73" fmla="*/ 25 h 234641"/>
                <a:gd name="connsiteX74" fmla="*/ 376140 w 387853"/>
                <a:gd name="connsiteY74" fmla="*/ 0 h 234641"/>
                <a:gd name="connsiteX75" fmla="*/ 11714 w 387853"/>
                <a:gd name="connsiteY75" fmla="*/ 0 h 234641"/>
                <a:gd name="connsiteX76" fmla="*/ 10973 w 387853"/>
                <a:gd name="connsiteY76" fmla="*/ 25 h 234641"/>
                <a:gd name="connsiteX77" fmla="*/ 10182 w 387853"/>
                <a:gd name="connsiteY77" fmla="*/ 100 h 234641"/>
                <a:gd name="connsiteX78" fmla="*/ 9441 w 387853"/>
                <a:gd name="connsiteY78" fmla="*/ 226 h 234641"/>
                <a:gd name="connsiteX79" fmla="*/ 8699 w 387853"/>
                <a:gd name="connsiteY79" fmla="*/ 400 h 234641"/>
                <a:gd name="connsiteX80" fmla="*/ 7958 w 387853"/>
                <a:gd name="connsiteY80" fmla="*/ 623 h 234641"/>
                <a:gd name="connsiteX81" fmla="*/ 7217 w 387853"/>
                <a:gd name="connsiteY81" fmla="*/ 893 h 234641"/>
                <a:gd name="connsiteX82" fmla="*/ 6525 w 387853"/>
                <a:gd name="connsiteY82" fmla="*/ 1210 h 234641"/>
                <a:gd name="connsiteX83" fmla="*/ 5833 w 387853"/>
                <a:gd name="connsiteY83" fmla="*/ 1572 h 234641"/>
                <a:gd name="connsiteX84" fmla="*/ 5190 w 387853"/>
                <a:gd name="connsiteY84" fmla="*/ 1978 h 234641"/>
                <a:gd name="connsiteX85" fmla="*/ 4597 w 387853"/>
                <a:gd name="connsiteY85" fmla="*/ 2424 h 234641"/>
                <a:gd name="connsiteX86" fmla="*/ 4004 w 387853"/>
                <a:gd name="connsiteY86" fmla="*/ 2912 h 234641"/>
                <a:gd name="connsiteX87" fmla="*/ 3411 w 387853"/>
                <a:gd name="connsiteY87" fmla="*/ 3437 h 234641"/>
                <a:gd name="connsiteX88" fmla="*/ 2916 w 387853"/>
                <a:gd name="connsiteY88" fmla="*/ 3997 h 234641"/>
                <a:gd name="connsiteX89" fmla="*/ 2422 w 387853"/>
                <a:gd name="connsiteY89" fmla="*/ 4590 h 234641"/>
                <a:gd name="connsiteX90" fmla="*/ 1977 w 387853"/>
                <a:gd name="connsiteY90" fmla="*/ 5214 h 234641"/>
                <a:gd name="connsiteX91" fmla="*/ 1582 w 387853"/>
                <a:gd name="connsiteY91" fmla="*/ 5866 h 234641"/>
                <a:gd name="connsiteX92" fmla="*/ 1186 w 387853"/>
                <a:gd name="connsiteY92" fmla="*/ 6543 h 234641"/>
                <a:gd name="connsiteX93" fmla="*/ 890 w 387853"/>
                <a:gd name="connsiteY93" fmla="*/ 7243 h 234641"/>
                <a:gd name="connsiteX94" fmla="*/ 593 w 387853"/>
                <a:gd name="connsiteY94" fmla="*/ 7961 h 234641"/>
                <a:gd name="connsiteX95" fmla="*/ 396 w 387853"/>
                <a:gd name="connsiteY95" fmla="*/ 8696 h 234641"/>
                <a:gd name="connsiteX96" fmla="*/ 198 w 387853"/>
                <a:gd name="connsiteY96" fmla="*/ 9444 h 234641"/>
                <a:gd name="connsiteX97" fmla="*/ 99 w 387853"/>
                <a:gd name="connsiteY97" fmla="*/ 10201 h 234641"/>
                <a:gd name="connsiteX98" fmla="*/ 0 w 387853"/>
                <a:gd name="connsiteY98" fmla="*/ 10965 h 234641"/>
                <a:gd name="connsiteX99" fmla="*/ 0 w 387853"/>
                <a:gd name="connsiteY99" fmla="*/ 11733 h 2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87853" h="234641">
                  <a:moveTo>
                    <a:pt x="0" y="222908"/>
                  </a:moveTo>
                  <a:lnTo>
                    <a:pt x="0" y="223679"/>
                  </a:lnTo>
                  <a:lnTo>
                    <a:pt x="99" y="224440"/>
                  </a:lnTo>
                  <a:lnTo>
                    <a:pt x="198" y="225196"/>
                  </a:lnTo>
                  <a:lnTo>
                    <a:pt x="396" y="225947"/>
                  </a:lnTo>
                  <a:lnTo>
                    <a:pt x="593" y="226679"/>
                  </a:lnTo>
                  <a:lnTo>
                    <a:pt x="890" y="227400"/>
                  </a:lnTo>
                  <a:lnTo>
                    <a:pt x="1186" y="228097"/>
                  </a:lnTo>
                  <a:lnTo>
                    <a:pt x="1582" y="228774"/>
                  </a:lnTo>
                  <a:lnTo>
                    <a:pt x="1977" y="229427"/>
                  </a:lnTo>
                  <a:lnTo>
                    <a:pt x="2422" y="230050"/>
                  </a:lnTo>
                  <a:lnTo>
                    <a:pt x="2916" y="230643"/>
                  </a:lnTo>
                  <a:lnTo>
                    <a:pt x="3411" y="231206"/>
                  </a:lnTo>
                  <a:lnTo>
                    <a:pt x="4004" y="231730"/>
                  </a:lnTo>
                  <a:lnTo>
                    <a:pt x="4597" y="232220"/>
                  </a:lnTo>
                  <a:lnTo>
                    <a:pt x="5190" y="232664"/>
                  </a:lnTo>
                  <a:lnTo>
                    <a:pt x="5833" y="233070"/>
                  </a:lnTo>
                  <a:lnTo>
                    <a:pt x="6525" y="233431"/>
                  </a:lnTo>
                  <a:lnTo>
                    <a:pt x="7217" y="233747"/>
                  </a:lnTo>
                  <a:lnTo>
                    <a:pt x="7958" y="234019"/>
                  </a:lnTo>
                  <a:lnTo>
                    <a:pt x="8699" y="234241"/>
                  </a:lnTo>
                  <a:lnTo>
                    <a:pt x="9441" y="234414"/>
                  </a:lnTo>
                  <a:lnTo>
                    <a:pt x="10182" y="234543"/>
                  </a:lnTo>
                  <a:lnTo>
                    <a:pt x="10973" y="234617"/>
                  </a:lnTo>
                  <a:lnTo>
                    <a:pt x="11714" y="234641"/>
                  </a:lnTo>
                  <a:lnTo>
                    <a:pt x="376140" y="234641"/>
                  </a:lnTo>
                  <a:lnTo>
                    <a:pt x="376881" y="234617"/>
                  </a:lnTo>
                  <a:lnTo>
                    <a:pt x="377672" y="234543"/>
                  </a:lnTo>
                  <a:lnTo>
                    <a:pt x="378414" y="234414"/>
                  </a:lnTo>
                  <a:lnTo>
                    <a:pt x="379155" y="234241"/>
                  </a:lnTo>
                  <a:lnTo>
                    <a:pt x="379896" y="234019"/>
                  </a:lnTo>
                  <a:lnTo>
                    <a:pt x="380588" y="233747"/>
                  </a:lnTo>
                  <a:lnTo>
                    <a:pt x="381330" y="233431"/>
                  </a:lnTo>
                  <a:lnTo>
                    <a:pt x="381972" y="233070"/>
                  </a:lnTo>
                  <a:lnTo>
                    <a:pt x="382615" y="232664"/>
                  </a:lnTo>
                  <a:lnTo>
                    <a:pt x="383257" y="232220"/>
                  </a:lnTo>
                  <a:lnTo>
                    <a:pt x="383850" y="231730"/>
                  </a:lnTo>
                  <a:lnTo>
                    <a:pt x="384394" y="231206"/>
                  </a:lnTo>
                  <a:lnTo>
                    <a:pt x="384938" y="230643"/>
                  </a:lnTo>
                  <a:lnTo>
                    <a:pt x="385432" y="230050"/>
                  </a:lnTo>
                  <a:lnTo>
                    <a:pt x="385877" y="229427"/>
                  </a:lnTo>
                  <a:lnTo>
                    <a:pt x="386272" y="228774"/>
                  </a:lnTo>
                  <a:lnTo>
                    <a:pt x="386618" y="228097"/>
                  </a:lnTo>
                  <a:lnTo>
                    <a:pt x="386964" y="227400"/>
                  </a:lnTo>
                  <a:lnTo>
                    <a:pt x="387211" y="226679"/>
                  </a:lnTo>
                  <a:lnTo>
                    <a:pt x="387459" y="225947"/>
                  </a:lnTo>
                  <a:lnTo>
                    <a:pt x="387607" y="225196"/>
                  </a:lnTo>
                  <a:lnTo>
                    <a:pt x="387755" y="224440"/>
                  </a:lnTo>
                  <a:lnTo>
                    <a:pt x="387805" y="223679"/>
                  </a:lnTo>
                  <a:lnTo>
                    <a:pt x="387854" y="222908"/>
                  </a:lnTo>
                  <a:lnTo>
                    <a:pt x="387854" y="11733"/>
                  </a:lnTo>
                  <a:lnTo>
                    <a:pt x="387805" y="10965"/>
                  </a:lnTo>
                  <a:lnTo>
                    <a:pt x="387755" y="10201"/>
                  </a:lnTo>
                  <a:lnTo>
                    <a:pt x="387607" y="9444"/>
                  </a:lnTo>
                  <a:lnTo>
                    <a:pt x="387459" y="8696"/>
                  </a:lnTo>
                  <a:lnTo>
                    <a:pt x="387211" y="7961"/>
                  </a:lnTo>
                  <a:lnTo>
                    <a:pt x="386964" y="7243"/>
                  </a:lnTo>
                  <a:lnTo>
                    <a:pt x="386618" y="6543"/>
                  </a:lnTo>
                  <a:lnTo>
                    <a:pt x="386272" y="5866"/>
                  </a:lnTo>
                  <a:lnTo>
                    <a:pt x="385877" y="5214"/>
                  </a:lnTo>
                  <a:lnTo>
                    <a:pt x="385432" y="4590"/>
                  </a:lnTo>
                  <a:lnTo>
                    <a:pt x="384938" y="3997"/>
                  </a:lnTo>
                  <a:lnTo>
                    <a:pt x="384394" y="3437"/>
                  </a:lnTo>
                  <a:lnTo>
                    <a:pt x="383850" y="2912"/>
                  </a:lnTo>
                  <a:lnTo>
                    <a:pt x="383257" y="2424"/>
                  </a:lnTo>
                  <a:lnTo>
                    <a:pt x="382615" y="1978"/>
                  </a:lnTo>
                  <a:lnTo>
                    <a:pt x="381972" y="1572"/>
                  </a:lnTo>
                  <a:lnTo>
                    <a:pt x="381330" y="1210"/>
                  </a:lnTo>
                  <a:lnTo>
                    <a:pt x="380588" y="893"/>
                  </a:lnTo>
                  <a:lnTo>
                    <a:pt x="379896" y="623"/>
                  </a:lnTo>
                  <a:lnTo>
                    <a:pt x="379155" y="400"/>
                  </a:lnTo>
                  <a:lnTo>
                    <a:pt x="378414" y="226"/>
                  </a:lnTo>
                  <a:lnTo>
                    <a:pt x="377672" y="100"/>
                  </a:lnTo>
                  <a:lnTo>
                    <a:pt x="376881" y="25"/>
                  </a:lnTo>
                  <a:lnTo>
                    <a:pt x="376140" y="0"/>
                  </a:lnTo>
                  <a:lnTo>
                    <a:pt x="11714" y="0"/>
                  </a:lnTo>
                  <a:lnTo>
                    <a:pt x="10973" y="25"/>
                  </a:lnTo>
                  <a:lnTo>
                    <a:pt x="10182" y="100"/>
                  </a:lnTo>
                  <a:lnTo>
                    <a:pt x="9441" y="226"/>
                  </a:lnTo>
                  <a:lnTo>
                    <a:pt x="8699" y="400"/>
                  </a:lnTo>
                  <a:lnTo>
                    <a:pt x="7958" y="623"/>
                  </a:lnTo>
                  <a:lnTo>
                    <a:pt x="7217" y="893"/>
                  </a:lnTo>
                  <a:lnTo>
                    <a:pt x="6525" y="1210"/>
                  </a:lnTo>
                  <a:lnTo>
                    <a:pt x="5833" y="1572"/>
                  </a:lnTo>
                  <a:lnTo>
                    <a:pt x="5190" y="1978"/>
                  </a:lnTo>
                  <a:lnTo>
                    <a:pt x="4597" y="2424"/>
                  </a:lnTo>
                  <a:lnTo>
                    <a:pt x="4004" y="2912"/>
                  </a:lnTo>
                  <a:lnTo>
                    <a:pt x="3411" y="3437"/>
                  </a:lnTo>
                  <a:lnTo>
                    <a:pt x="2916" y="3997"/>
                  </a:lnTo>
                  <a:lnTo>
                    <a:pt x="2422" y="4590"/>
                  </a:lnTo>
                  <a:lnTo>
                    <a:pt x="1977" y="5214"/>
                  </a:lnTo>
                  <a:lnTo>
                    <a:pt x="1582" y="5866"/>
                  </a:lnTo>
                  <a:lnTo>
                    <a:pt x="1186" y="6543"/>
                  </a:lnTo>
                  <a:lnTo>
                    <a:pt x="890" y="7243"/>
                  </a:lnTo>
                  <a:lnTo>
                    <a:pt x="593" y="7961"/>
                  </a:lnTo>
                  <a:lnTo>
                    <a:pt x="396" y="8696"/>
                  </a:lnTo>
                  <a:lnTo>
                    <a:pt x="198" y="9444"/>
                  </a:lnTo>
                  <a:lnTo>
                    <a:pt x="99" y="10201"/>
                  </a:lnTo>
                  <a:lnTo>
                    <a:pt x="0" y="10965"/>
                  </a:lnTo>
                  <a:lnTo>
                    <a:pt x="0" y="11733"/>
                  </a:lnTo>
                  <a:close/>
                </a:path>
              </a:pathLst>
            </a:custGeom>
            <a:noFill/>
            <a:ln w="3329" cap="flat">
              <a:solidFill>
                <a:srgbClr val="A6A6A6"/>
              </a:solidFill>
              <a:prstDash val="solid"/>
              <a:round/>
            </a:ln>
          </p:spPr>
          <p:txBody>
            <a:bodyPr rtlCol="0" anchor="ctr"/>
            <a:lstStyle/>
            <a:p>
              <a:endParaRPr lang="en-US"/>
            </a:p>
          </p:txBody>
        </p:sp>
        <p:sp>
          <p:nvSpPr>
            <p:cNvPr id="5223" name="Freeform: Shape 5222">
              <a:extLst>
                <a:ext uri="{FF2B5EF4-FFF2-40B4-BE49-F238E27FC236}">
                  <a16:creationId xmlns:a16="http://schemas.microsoft.com/office/drawing/2014/main" id="{C11FC0E9-A3F9-5158-6AC7-6BDE2744BA3D}"/>
                </a:ext>
              </a:extLst>
            </p:cNvPr>
            <p:cNvSpPr/>
            <p:nvPr/>
          </p:nvSpPr>
          <p:spPr>
            <a:xfrm>
              <a:off x="6546068" y="614516"/>
              <a:ext cx="40082" cy="46878"/>
            </a:xfrm>
            <a:custGeom>
              <a:avLst/>
              <a:gdLst>
                <a:gd name="connsiteX0" fmla="*/ 3409 w 40082"/>
                <a:gd name="connsiteY0" fmla="*/ 94 h 46878"/>
                <a:gd name="connsiteX1" fmla="*/ 10283 w 40082"/>
                <a:gd name="connsiteY1" fmla="*/ 94 h 46878"/>
                <a:gd name="connsiteX2" fmla="*/ 21867 w 40082"/>
                <a:gd name="connsiteY2" fmla="*/ 17548 h 46878"/>
                <a:gd name="connsiteX3" fmla="*/ 33606 w 40082"/>
                <a:gd name="connsiteY3" fmla="*/ 94 h 46878"/>
                <a:gd name="connsiteX4" fmla="*/ 40402 w 40082"/>
                <a:gd name="connsiteY4" fmla="*/ 94 h 46878"/>
                <a:gd name="connsiteX5" fmla="*/ 25343 w 40082"/>
                <a:gd name="connsiteY5" fmla="*/ 22645 h 46878"/>
                <a:gd name="connsiteX6" fmla="*/ 41406 w 40082"/>
                <a:gd name="connsiteY6" fmla="*/ 46973 h 46878"/>
                <a:gd name="connsiteX7" fmla="*/ 34610 w 40082"/>
                <a:gd name="connsiteY7" fmla="*/ 46973 h 46878"/>
                <a:gd name="connsiteX8" fmla="*/ 21404 w 40082"/>
                <a:gd name="connsiteY8" fmla="*/ 27048 h 46878"/>
                <a:gd name="connsiteX9" fmla="*/ 8120 w 40082"/>
                <a:gd name="connsiteY9" fmla="*/ 46973 h 46878"/>
                <a:gd name="connsiteX10" fmla="*/ 1324 w 40082"/>
                <a:gd name="connsiteY10" fmla="*/ 46973 h 46878"/>
                <a:gd name="connsiteX11" fmla="*/ 18006 w 40082"/>
                <a:gd name="connsiteY11" fmla="*/ 21950 h 46878"/>
                <a:gd name="connsiteX12" fmla="*/ 3409 w 40082"/>
                <a:gd name="connsiteY12" fmla="*/ 94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82" h="46878">
                  <a:moveTo>
                    <a:pt x="3409" y="94"/>
                  </a:moveTo>
                  <a:lnTo>
                    <a:pt x="10283" y="94"/>
                  </a:lnTo>
                  <a:lnTo>
                    <a:pt x="21867" y="17548"/>
                  </a:lnTo>
                  <a:lnTo>
                    <a:pt x="33606" y="94"/>
                  </a:lnTo>
                  <a:lnTo>
                    <a:pt x="40402" y="94"/>
                  </a:lnTo>
                  <a:lnTo>
                    <a:pt x="25343" y="22645"/>
                  </a:lnTo>
                  <a:lnTo>
                    <a:pt x="41406" y="46973"/>
                  </a:lnTo>
                  <a:lnTo>
                    <a:pt x="34610" y="46973"/>
                  </a:lnTo>
                  <a:lnTo>
                    <a:pt x="21404" y="27048"/>
                  </a:lnTo>
                  <a:lnTo>
                    <a:pt x="8120" y="46973"/>
                  </a:lnTo>
                  <a:lnTo>
                    <a:pt x="1324" y="46973"/>
                  </a:lnTo>
                  <a:lnTo>
                    <a:pt x="18006" y="21950"/>
                  </a:lnTo>
                  <a:lnTo>
                    <a:pt x="3409" y="94"/>
                  </a:lnTo>
                  <a:close/>
                </a:path>
              </a:pathLst>
            </a:custGeom>
            <a:solidFill>
              <a:srgbClr val="404040"/>
            </a:solidFill>
            <a:ln w="4943" cap="sq">
              <a:noFill/>
              <a:prstDash val="solid"/>
              <a:miter/>
            </a:ln>
          </p:spPr>
          <p:txBody>
            <a:bodyPr rtlCol="0" anchor="ctr"/>
            <a:lstStyle/>
            <a:p>
              <a:endParaRPr lang="en-US"/>
            </a:p>
          </p:txBody>
        </p:sp>
        <p:sp>
          <p:nvSpPr>
            <p:cNvPr id="5224" name="Freeform: Shape 5223">
              <a:extLst>
                <a:ext uri="{FF2B5EF4-FFF2-40B4-BE49-F238E27FC236}">
                  <a16:creationId xmlns:a16="http://schemas.microsoft.com/office/drawing/2014/main" id="{DEFBC11B-1BFA-B3D1-8B37-B57C3B38EBE7}"/>
                </a:ext>
              </a:extLst>
            </p:cNvPr>
            <p:cNvSpPr/>
            <p:nvPr/>
          </p:nvSpPr>
          <p:spPr>
            <a:xfrm>
              <a:off x="6617275" y="613667"/>
              <a:ext cx="36761" cy="48654"/>
            </a:xfrm>
            <a:custGeom>
              <a:avLst/>
              <a:gdLst>
                <a:gd name="connsiteX0" fmla="*/ 19796 w 36761"/>
                <a:gd name="connsiteY0" fmla="*/ 26892 h 48654"/>
                <a:gd name="connsiteX1" fmla="*/ 14583 w 36761"/>
                <a:gd name="connsiteY1" fmla="*/ 28746 h 48654"/>
                <a:gd name="connsiteX2" fmla="*/ 12768 w 36761"/>
                <a:gd name="connsiteY2" fmla="*/ 33997 h 48654"/>
                <a:gd name="connsiteX3" fmla="*/ 14583 w 36761"/>
                <a:gd name="connsiteY3" fmla="*/ 39288 h 48654"/>
                <a:gd name="connsiteX4" fmla="*/ 19796 w 36761"/>
                <a:gd name="connsiteY4" fmla="*/ 41103 h 48654"/>
                <a:gd name="connsiteX5" fmla="*/ 24893 w 36761"/>
                <a:gd name="connsiteY5" fmla="*/ 39288 h 48654"/>
                <a:gd name="connsiteX6" fmla="*/ 26669 w 36761"/>
                <a:gd name="connsiteY6" fmla="*/ 33997 h 48654"/>
                <a:gd name="connsiteX7" fmla="*/ 24893 w 36761"/>
                <a:gd name="connsiteY7" fmla="*/ 28707 h 48654"/>
                <a:gd name="connsiteX8" fmla="*/ 19796 w 36761"/>
                <a:gd name="connsiteY8" fmla="*/ 26892 h 48654"/>
                <a:gd name="connsiteX9" fmla="*/ 10992 w 36761"/>
                <a:gd name="connsiteY9" fmla="*/ 22876 h 48654"/>
                <a:gd name="connsiteX10" fmla="*/ 4504 w 36761"/>
                <a:gd name="connsiteY10" fmla="*/ 18899 h 48654"/>
                <a:gd name="connsiteX11" fmla="*/ 2342 w 36761"/>
                <a:gd name="connsiteY11" fmla="*/ 12296 h 48654"/>
                <a:gd name="connsiteX12" fmla="*/ 6782 w 36761"/>
                <a:gd name="connsiteY12" fmla="*/ 3222 h 48654"/>
                <a:gd name="connsiteX13" fmla="*/ 19796 w 36761"/>
                <a:gd name="connsiteY13" fmla="*/ 94 h 48654"/>
                <a:gd name="connsiteX14" fmla="*/ 32693 w 36761"/>
                <a:gd name="connsiteY14" fmla="*/ 3222 h 48654"/>
                <a:gd name="connsiteX15" fmla="*/ 37095 w 36761"/>
                <a:gd name="connsiteY15" fmla="*/ 12296 h 48654"/>
                <a:gd name="connsiteX16" fmla="*/ 34933 w 36761"/>
                <a:gd name="connsiteY16" fmla="*/ 18899 h 48654"/>
                <a:gd name="connsiteX17" fmla="*/ 28523 w 36761"/>
                <a:gd name="connsiteY17" fmla="*/ 22876 h 48654"/>
                <a:gd name="connsiteX18" fmla="*/ 35667 w 36761"/>
                <a:gd name="connsiteY18" fmla="*/ 27163 h 48654"/>
                <a:gd name="connsiteX19" fmla="*/ 38099 w 36761"/>
                <a:gd name="connsiteY19" fmla="*/ 34615 h 48654"/>
                <a:gd name="connsiteX20" fmla="*/ 33466 w 36761"/>
                <a:gd name="connsiteY20" fmla="*/ 45196 h 48654"/>
                <a:gd name="connsiteX21" fmla="*/ 19796 w 36761"/>
                <a:gd name="connsiteY21" fmla="*/ 48748 h 48654"/>
                <a:gd name="connsiteX22" fmla="*/ 5972 w 36761"/>
                <a:gd name="connsiteY22" fmla="*/ 45196 h 48654"/>
                <a:gd name="connsiteX23" fmla="*/ 1338 w 36761"/>
                <a:gd name="connsiteY23" fmla="*/ 34615 h 48654"/>
                <a:gd name="connsiteX24" fmla="*/ 3771 w 36761"/>
                <a:gd name="connsiteY24" fmla="*/ 27163 h 48654"/>
                <a:gd name="connsiteX25" fmla="*/ 10992 w 36761"/>
                <a:gd name="connsiteY25" fmla="*/ 22876 h 48654"/>
                <a:gd name="connsiteX26" fmla="*/ 13772 w 36761"/>
                <a:gd name="connsiteY26" fmla="*/ 13532 h 48654"/>
                <a:gd name="connsiteX27" fmla="*/ 15316 w 36761"/>
                <a:gd name="connsiteY27" fmla="*/ 17818 h 48654"/>
                <a:gd name="connsiteX28" fmla="*/ 19796 w 36761"/>
                <a:gd name="connsiteY28" fmla="*/ 19324 h 48654"/>
                <a:gd name="connsiteX29" fmla="*/ 24120 w 36761"/>
                <a:gd name="connsiteY29" fmla="*/ 17818 h 48654"/>
                <a:gd name="connsiteX30" fmla="*/ 25665 w 36761"/>
                <a:gd name="connsiteY30" fmla="*/ 13532 h 48654"/>
                <a:gd name="connsiteX31" fmla="*/ 24120 w 36761"/>
                <a:gd name="connsiteY31" fmla="*/ 9207 h 48654"/>
                <a:gd name="connsiteX32" fmla="*/ 19796 w 36761"/>
                <a:gd name="connsiteY32" fmla="*/ 7739 h 48654"/>
                <a:gd name="connsiteX33" fmla="*/ 15316 w 36761"/>
                <a:gd name="connsiteY33" fmla="*/ 9245 h 48654"/>
                <a:gd name="connsiteX34" fmla="*/ 13772 w 36761"/>
                <a:gd name="connsiteY34" fmla="*/ 13532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761" h="48654">
                  <a:moveTo>
                    <a:pt x="19796" y="26892"/>
                  </a:moveTo>
                  <a:cubicBezTo>
                    <a:pt x="17530" y="26892"/>
                    <a:pt x="15793" y="27510"/>
                    <a:pt x="14583" y="28746"/>
                  </a:cubicBezTo>
                  <a:cubicBezTo>
                    <a:pt x="13373" y="29982"/>
                    <a:pt x="12768" y="31732"/>
                    <a:pt x="12768" y="33997"/>
                  </a:cubicBezTo>
                  <a:cubicBezTo>
                    <a:pt x="12768" y="36314"/>
                    <a:pt x="13373" y="38078"/>
                    <a:pt x="14583" y="39288"/>
                  </a:cubicBezTo>
                  <a:cubicBezTo>
                    <a:pt x="15793" y="40498"/>
                    <a:pt x="17530" y="41103"/>
                    <a:pt x="19796" y="41103"/>
                  </a:cubicBezTo>
                  <a:cubicBezTo>
                    <a:pt x="22010" y="41103"/>
                    <a:pt x="23709" y="40498"/>
                    <a:pt x="24893" y="39288"/>
                  </a:cubicBezTo>
                  <a:cubicBezTo>
                    <a:pt x="26077" y="38078"/>
                    <a:pt x="26669" y="36314"/>
                    <a:pt x="26669" y="33997"/>
                  </a:cubicBezTo>
                  <a:cubicBezTo>
                    <a:pt x="26669" y="31681"/>
                    <a:pt x="26077" y="29917"/>
                    <a:pt x="24893" y="28707"/>
                  </a:cubicBezTo>
                  <a:cubicBezTo>
                    <a:pt x="23709" y="27497"/>
                    <a:pt x="22010" y="26892"/>
                    <a:pt x="19796" y="26892"/>
                  </a:cubicBezTo>
                  <a:close/>
                  <a:moveTo>
                    <a:pt x="10992" y="22876"/>
                  </a:moveTo>
                  <a:cubicBezTo>
                    <a:pt x="8108" y="22001"/>
                    <a:pt x="5946" y="20675"/>
                    <a:pt x="4504" y="18899"/>
                  </a:cubicBezTo>
                  <a:cubicBezTo>
                    <a:pt x="3063" y="17123"/>
                    <a:pt x="2342" y="14922"/>
                    <a:pt x="2342" y="12296"/>
                  </a:cubicBezTo>
                  <a:cubicBezTo>
                    <a:pt x="2342" y="8332"/>
                    <a:pt x="3822" y="5307"/>
                    <a:pt x="6782" y="3222"/>
                  </a:cubicBezTo>
                  <a:cubicBezTo>
                    <a:pt x="9743" y="1137"/>
                    <a:pt x="14081" y="94"/>
                    <a:pt x="19796" y="94"/>
                  </a:cubicBezTo>
                  <a:cubicBezTo>
                    <a:pt x="25459" y="94"/>
                    <a:pt x="29758" y="1137"/>
                    <a:pt x="32693" y="3222"/>
                  </a:cubicBezTo>
                  <a:cubicBezTo>
                    <a:pt x="35628" y="5307"/>
                    <a:pt x="37095" y="8332"/>
                    <a:pt x="37095" y="12296"/>
                  </a:cubicBezTo>
                  <a:cubicBezTo>
                    <a:pt x="37095" y="14922"/>
                    <a:pt x="36374" y="17123"/>
                    <a:pt x="34933" y="18899"/>
                  </a:cubicBezTo>
                  <a:cubicBezTo>
                    <a:pt x="33491" y="20675"/>
                    <a:pt x="31354" y="22001"/>
                    <a:pt x="28523" y="22876"/>
                  </a:cubicBezTo>
                  <a:cubicBezTo>
                    <a:pt x="31663" y="23752"/>
                    <a:pt x="34045" y="25181"/>
                    <a:pt x="35667" y="27163"/>
                  </a:cubicBezTo>
                  <a:cubicBezTo>
                    <a:pt x="37288" y="29145"/>
                    <a:pt x="38099" y="31629"/>
                    <a:pt x="38099" y="34615"/>
                  </a:cubicBezTo>
                  <a:cubicBezTo>
                    <a:pt x="38099" y="39301"/>
                    <a:pt x="36555" y="42828"/>
                    <a:pt x="33466" y="45196"/>
                  </a:cubicBezTo>
                  <a:cubicBezTo>
                    <a:pt x="30376" y="47564"/>
                    <a:pt x="25820" y="48748"/>
                    <a:pt x="19796" y="48748"/>
                  </a:cubicBezTo>
                  <a:cubicBezTo>
                    <a:pt x="13669" y="48748"/>
                    <a:pt x="9061" y="47564"/>
                    <a:pt x="5972" y="45196"/>
                  </a:cubicBezTo>
                  <a:cubicBezTo>
                    <a:pt x="2883" y="42828"/>
                    <a:pt x="1338" y="39301"/>
                    <a:pt x="1338" y="34615"/>
                  </a:cubicBezTo>
                  <a:cubicBezTo>
                    <a:pt x="1338" y="31629"/>
                    <a:pt x="2149" y="29145"/>
                    <a:pt x="3771" y="27163"/>
                  </a:cubicBezTo>
                  <a:cubicBezTo>
                    <a:pt x="5392" y="25181"/>
                    <a:pt x="7799" y="23752"/>
                    <a:pt x="10992" y="22876"/>
                  </a:cubicBezTo>
                  <a:close/>
                  <a:moveTo>
                    <a:pt x="13772" y="13532"/>
                  </a:moveTo>
                  <a:cubicBezTo>
                    <a:pt x="13772" y="15385"/>
                    <a:pt x="14287" y="16814"/>
                    <a:pt x="15316" y="17818"/>
                  </a:cubicBezTo>
                  <a:cubicBezTo>
                    <a:pt x="16346" y="18822"/>
                    <a:pt x="17839" y="19324"/>
                    <a:pt x="19796" y="19324"/>
                  </a:cubicBezTo>
                  <a:cubicBezTo>
                    <a:pt x="21649" y="19324"/>
                    <a:pt x="23091" y="18822"/>
                    <a:pt x="24120" y="17818"/>
                  </a:cubicBezTo>
                  <a:cubicBezTo>
                    <a:pt x="25150" y="16814"/>
                    <a:pt x="25665" y="15385"/>
                    <a:pt x="25665" y="13532"/>
                  </a:cubicBezTo>
                  <a:cubicBezTo>
                    <a:pt x="25665" y="11627"/>
                    <a:pt x="25150" y="10185"/>
                    <a:pt x="24120" y="9207"/>
                  </a:cubicBezTo>
                  <a:cubicBezTo>
                    <a:pt x="23091" y="8229"/>
                    <a:pt x="21649" y="7739"/>
                    <a:pt x="19796" y="7739"/>
                  </a:cubicBezTo>
                  <a:cubicBezTo>
                    <a:pt x="17839" y="7739"/>
                    <a:pt x="16346" y="8241"/>
                    <a:pt x="15316" y="9245"/>
                  </a:cubicBezTo>
                  <a:cubicBezTo>
                    <a:pt x="14287" y="10249"/>
                    <a:pt x="13772" y="11678"/>
                    <a:pt x="13772" y="13532"/>
                  </a:cubicBezTo>
                  <a:close/>
                </a:path>
              </a:pathLst>
            </a:custGeom>
            <a:solidFill>
              <a:srgbClr val="0099FF"/>
            </a:solidFill>
            <a:ln w="4943" cap="sq">
              <a:noFill/>
              <a:prstDash val="solid"/>
              <a:miter/>
            </a:ln>
          </p:spPr>
          <p:txBody>
            <a:bodyPr rtlCol="0" anchor="ctr"/>
            <a:lstStyle/>
            <a:p>
              <a:endParaRPr lang="en-US"/>
            </a:p>
          </p:txBody>
        </p:sp>
        <p:sp>
          <p:nvSpPr>
            <p:cNvPr id="5225" name="Freeform: Shape 5224">
              <a:extLst>
                <a:ext uri="{FF2B5EF4-FFF2-40B4-BE49-F238E27FC236}">
                  <a16:creationId xmlns:a16="http://schemas.microsoft.com/office/drawing/2014/main" id="{1DE7381D-55AA-803B-CCC0-436077824F1F}"/>
                </a:ext>
              </a:extLst>
            </p:cNvPr>
            <p:cNvSpPr/>
            <p:nvPr/>
          </p:nvSpPr>
          <p:spPr>
            <a:xfrm>
              <a:off x="6543984" y="698542"/>
              <a:ext cx="39541" cy="46878"/>
            </a:xfrm>
            <a:custGeom>
              <a:avLst/>
              <a:gdLst>
                <a:gd name="connsiteX0" fmla="*/ 1324 w 39541"/>
                <a:gd name="connsiteY0" fmla="*/ 111 h 46878"/>
                <a:gd name="connsiteX1" fmla="*/ 8197 w 39541"/>
                <a:gd name="connsiteY1" fmla="*/ 111 h 46878"/>
                <a:gd name="connsiteX2" fmla="*/ 21172 w 39541"/>
                <a:gd name="connsiteY2" fmla="*/ 19419 h 46878"/>
                <a:gd name="connsiteX3" fmla="*/ 34069 w 39541"/>
                <a:gd name="connsiteY3" fmla="*/ 111 h 46878"/>
                <a:gd name="connsiteX4" fmla="*/ 40866 w 39541"/>
                <a:gd name="connsiteY4" fmla="*/ 111 h 46878"/>
                <a:gd name="connsiteX5" fmla="*/ 24261 w 39541"/>
                <a:gd name="connsiteY5" fmla="*/ 24670 h 46878"/>
                <a:gd name="connsiteX6" fmla="*/ 24261 w 39541"/>
                <a:gd name="connsiteY6" fmla="*/ 46990 h 46878"/>
                <a:gd name="connsiteX7" fmla="*/ 17928 w 39541"/>
                <a:gd name="connsiteY7" fmla="*/ 46990 h 46878"/>
                <a:gd name="connsiteX8" fmla="*/ 17928 w 39541"/>
                <a:gd name="connsiteY8" fmla="*/ 24670 h 46878"/>
                <a:gd name="connsiteX9" fmla="*/ 1324 w 39541"/>
                <a:gd name="connsiteY9" fmla="*/ 111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1" h="46878">
                  <a:moveTo>
                    <a:pt x="1324" y="111"/>
                  </a:moveTo>
                  <a:lnTo>
                    <a:pt x="8197" y="111"/>
                  </a:lnTo>
                  <a:lnTo>
                    <a:pt x="21172" y="19419"/>
                  </a:lnTo>
                  <a:lnTo>
                    <a:pt x="34069" y="111"/>
                  </a:lnTo>
                  <a:lnTo>
                    <a:pt x="40866" y="111"/>
                  </a:lnTo>
                  <a:lnTo>
                    <a:pt x="24261" y="24670"/>
                  </a:lnTo>
                  <a:lnTo>
                    <a:pt x="24261" y="46990"/>
                  </a:lnTo>
                  <a:lnTo>
                    <a:pt x="17928" y="46990"/>
                  </a:lnTo>
                  <a:lnTo>
                    <a:pt x="17928" y="24670"/>
                  </a:lnTo>
                  <a:lnTo>
                    <a:pt x="1324" y="111"/>
                  </a:lnTo>
                  <a:close/>
                </a:path>
              </a:pathLst>
            </a:custGeom>
            <a:solidFill>
              <a:srgbClr val="404040"/>
            </a:solidFill>
            <a:ln w="4943" cap="sq">
              <a:noFill/>
              <a:prstDash val="solid"/>
              <a:miter/>
            </a:ln>
          </p:spPr>
          <p:txBody>
            <a:bodyPr rtlCol="0" anchor="ctr"/>
            <a:lstStyle/>
            <a:p>
              <a:endParaRPr lang="en-US"/>
            </a:p>
          </p:txBody>
        </p:sp>
        <p:sp>
          <p:nvSpPr>
            <p:cNvPr id="5226" name="Freeform: Shape 5225">
              <a:extLst>
                <a:ext uri="{FF2B5EF4-FFF2-40B4-BE49-F238E27FC236}">
                  <a16:creationId xmlns:a16="http://schemas.microsoft.com/office/drawing/2014/main" id="{B03338AB-4321-2F31-1E73-6CA6377482D6}"/>
                </a:ext>
              </a:extLst>
            </p:cNvPr>
            <p:cNvSpPr/>
            <p:nvPr/>
          </p:nvSpPr>
          <p:spPr>
            <a:xfrm>
              <a:off x="6615653" y="697693"/>
              <a:ext cx="243549" cy="48654"/>
            </a:xfrm>
            <a:custGeom>
              <a:avLst/>
              <a:gdLst>
                <a:gd name="connsiteX0" fmla="*/ 1645 w 243549"/>
                <a:gd name="connsiteY0" fmla="*/ 39498 h 48654"/>
                <a:gd name="connsiteX1" fmla="*/ 12303 w 243549"/>
                <a:gd name="connsiteY1" fmla="*/ 39498 h 48654"/>
                <a:gd name="connsiteX2" fmla="*/ 12303 w 243549"/>
                <a:gd name="connsiteY2" fmla="*/ 9224 h 48654"/>
                <a:gd name="connsiteX3" fmla="*/ 1337 w 243549"/>
                <a:gd name="connsiteY3" fmla="*/ 11463 h 48654"/>
                <a:gd name="connsiteX4" fmla="*/ 1337 w 243549"/>
                <a:gd name="connsiteY4" fmla="*/ 3277 h 48654"/>
                <a:gd name="connsiteX5" fmla="*/ 12226 w 243549"/>
                <a:gd name="connsiteY5" fmla="*/ 960 h 48654"/>
                <a:gd name="connsiteX6" fmla="*/ 23733 w 243549"/>
                <a:gd name="connsiteY6" fmla="*/ 960 h 48654"/>
                <a:gd name="connsiteX7" fmla="*/ 23733 w 243549"/>
                <a:gd name="connsiteY7" fmla="*/ 39498 h 48654"/>
                <a:gd name="connsiteX8" fmla="*/ 34391 w 243549"/>
                <a:gd name="connsiteY8" fmla="*/ 39498 h 48654"/>
                <a:gd name="connsiteX9" fmla="*/ 34391 w 243549"/>
                <a:gd name="connsiteY9" fmla="*/ 47839 h 48654"/>
                <a:gd name="connsiteX10" fmla="*/ 1645 w 243549"/>
                <a:gd name="connsiteY10" fmla="*/ 47839 h 48654"/>
                <a:gd name="connsiteX11" fmla="*/ 1645 w 243549"/>
                <a:gd name="connsiteY11" fmla="*/ 39498 h 48654"/>
                <a:gd name="connsiteX12" fmla="*/ 46963 w 243549"/>
                <a:gd name="connsiteY12" fmla="*/ 35714 h 48654"/>
                <a:gd name="connsiteX13" fmla="*/ 58238 w 243549"/>
                <a:gd name="connsiteY13" fmla="*/ 35714 h 48654"/>
                <a:gd name="connsiteX14" fmla="*/ 58238 w 243549"/>
                <a:gd name="connsiteY14" fmla="*/ 47839 h 48654"/>
                <a:gd name="connsiteX15" fmla="*/ 46963 w 243549"/>
                <a:gd name="connsiteY15" fmla="*/ 47839 h 48654"/>
                <a:gd name="connsiteX16" fmla="*/ 46963 w 243549"/>
                <a:gd name="connsiteY16" fmla="*/ 35714 h 48654"/>
                <a:gd name="connsiteX17" fmla="*/ 95267 w 243549"/>
                <a:gd name="connsiteY17" fmla="*/ 24361 h 48654"/>
                <a:gd name="connsiteX18" fmla="*/ 93606 w 243549"/>
                <a:gd name="connsiteY18" fmla="*/ 11966 h 48654"/>
                <a:gd name="connsiteX19" fmla="*/ 88084 w 243549"/>
                <a:gd name="connsiteY19" fmla="*/ 8374 h 48654"/>
                <a:gd name="connsiteX20" fmla="*/ 82485 w 243549"/>
                <a:gd name="connsiteY20" fmla="*/ 11966 h 48654"/>
                <a:gd name="connsiteX21" fmla="*/ 80825 w 243549"/>
                <a:gd name="connsiteY21" fmla="*/ 24361 h 48654"/>
                <a:gd name="connsiteX22" fmla="*/ 82485 w 243549"/>
                <a:gd name="connsiteY22" fmla="*/ 36872 h 48654"/>
                <a:gd name="connsiteX23" fmla="*/ 88084 w 243549"/>
                <a:gd name="connsiteY23" fmla="*/ 40502 h 48654"/>
                <a:gd name="connsiteX24" fmla="*/ 93606 w 243549"/>
                <a:gd name="connsiteY24" fmla="*/ 36872 h 48654"/>
                <a:gd name="connsiteX25" fmla="*/ 95267 w 243549"/>
                <a:gd name="connsiteY25" fmla="*/ 24361 h 48654"/>
                <a:gd name="connsiteX26" fmla="*/ 107314 w 243549"/>
                <a:gd name="connsiteY26" fmla="*/ 24438 h 48654"/>
                <a:gd name="connsiteX27" fmla="*/ 102295 w 243549"/>
                <a:gd name="connsiteY27" fmla="*/ 42432 h 48654"/>
                <a:gd name="connsiteX28" fmla="*/ 88084 w 243549"/>
                <a:gd name="connsiteY28" fmla="*/ 48765 h 48654"/>
                <a:gd name="connsiteX29" fmla="*/ 73797 w 243549"/>
                <a:gd name="connsiteY29" fmla="*/ 42432 h 48654"/>
                <a:gd name="connsiteX30" fmla="*/ 68777 w 243549"/>
                <a:gd name="connsiteY30" fmla="*/ 24438 h 48654"/>
                <a:gd name="connsiteX31" fmla="*/ 73797 w 243549"/>
                <a:gd name="connsiteY31" fmla="*/ 6444 h 48654"/>
                <a:gd name="connsiteX32" fmla="*/ 88084 w 243549"/>
                <a:gd name="connsiteY32" fmla="*/ 111 h 48654"/>
                <a:gd name="connsiteX33" fmla="*/ 102295 w 243549"/>
                <a:gd name="connsiteY33" fmla="*/ 6444 h 48654"/>
                <a:gd name="connsiteX34" fmla="*/ 107314 w 243549"/>
                <a:gd name="connsiteY34" fmla="*/ 24438 h 48654"/>
                <a:gd name="connsiteX35" fmla="*/ 118805 w 243549"/>
                <a:gd name="connsiteY35" fmla="*/ 960 h 48654"/>
                <a:gd name="connsiteX36" fmla="*/ 148847 w 243549"/>
                <a:gd name="connsiteY36" fmla="*/ 960 h 48654"/>
                <a:gd name="connsiteX37" fmla="*/ 148847 w 243549"/>
                <a:gd name="connsiteY37" fmla="*/ 9842 h 48654"/>
                <a:gd name="connsiteX38" fmla="*/ 128458 w 243549"/>
                <a:gd name="connsiteY38" fmla="*/ 9842 h 48654"/>
                <a:gd name="connsiteX39" fmla="*/ 128458 w 243549"/>
                <a:gd name="connsiteY39" fmla="*/ 17101 h 48654"/>
                <a:gd name="connsiteX40" fmla="*/ 131239 w 243549"/>
                <a:gd name="connsiteY40" fmla="*/ 16522 h 48654"/>
                <a:gd name="connsiteX41" fmla="*/ 134096 w 243549"/>
                <a:gd name="connsiteY41" fmla="*/ 16329 h 48654"/>
                <a:gd name="connsiteX42" fmla="*/ 147457 w 243549"/>
                <a:gd name="connsiteY42" fmla="*/ 20615 h 48654"/>
                <a:gd name="connsiteX43" fmla="*/ 152245 w 243549"/>
                <a:gd name="connsiteY43" fmla="*/ 32547 h 48654"/>
                <a:gd name="connsiteX44" fmla="*/ 147032 w 243549"/>
                <a:gd name="connsiteY44" fmla="*/ 44441 h 48654"/>
                <a:gd name="connsiteX45" fmla="*/ 132629 w 243549"/>
                <a:gd name="connsiteY45" fmla="*/ 48765 h 48654"/>
                <a:gd name="connsiteX46" fmla="*/ 124713 w 243549"/>
                <a:gd name="connsiteY46" fmla="*/ 47993 h 48654"/>
                <a:gd name="connsiteX47" fmla="*/ 116951 w 243549"/>
                <a:gd name="connsiteY47" fmla="*/ 45676 h 48654"/>
                <a:gd name="connsiteX48" fmla="*/ 116951 w 243549"/>
                <a:gd name="connsiteY48" fmla="*/ 36100 h 48654"/>
                <a:gd name="connsiteX49" fmla="*/ 124249 w 243549"/>
                <a:gd name="connsiteY49" fmla="*/ 39421 h 48654"/>
                <a:gd name="connsiteX50" fmla="*/ 130698 w 243549"/>
                <a:gd name="connsiteY50" fmla="*/ 40502 h 48654"/>
                <a:gd name="connsiteX51" fmla="*/ 137610 w 243549"/>
                <a:gd name="connsiteY51" fmla="*/ 38378 h 48654"/>
                <a:gd name="connsiteX52" fmla="*/ 140120 w 243549"/>
                <a:gd name="connsiteY52" fmla="*/ 32547 h 48654"/>
                <a:gd name="connsiteX53" fmla="*/ 137610 w 243549"/>
                <a:gd name="connsiteY53" fmla="*/ 26717 h 48654"/>
                <a:gd name="connsiteX54" fmla="*/ 130698 w 243549"/>
                <a:gd name="connsiteY54" fmla="*/ 24593 h 48654"/>
                <a:gd name="connsiteX55" fmla="*/ 125137 w 243549"/>
                <a:gd name="connsiteY55" fmla="*/ 25249 h 48654"/>
                <a:gd name="connsiteX56" fmla="*/ 118805 w 243549"/>
                <a:gd name="connsiteY56" fmla="*/ 27373 h 48654"/>
                <a:gd name="connsiteX57" fmla="*/ 118805 w 243549"/>
                <a:gd name="connsiteY57" fmla="*/ 960 h 48654"/>
                <a:gd name="connsiteX58" fmla="*/ 180726 w 243549"/>
                <a:gd name="connsiteY58" fmla="*/ 26909 h 48654"/>
                <a:gd name="connsiteX59" fmla="*/ 175513 w 243549"/>
                <a:gd name="connsiteY59" fmla="*/ 28763 h 48654"/>
                <a:gd name="connsiteX60" fmla="*/ 173698 w 243549"/>
                <a:gd name="connsiteY60" fmla="*/ 34014 h 48654"/>
                <a:gd name="connsiteX61" fmla="*/ 175513 w 243549"/>
                <a:gd name="connsiteY61" fmla="*/ 39305 h 48654"/>
                <a:gd name="connsiteX62" fmla="*/ 180726 w 243549"/>
                <a:gd name="connsiteY62" fmla="*/ 41120 h 48654"/>
                <a:gd name="connsiteX63" fmla="*/ 185823 w 243549"/>
                <a:gd name="connsiteY63" fmla="*/ 39305 h 48654"/>
                <a:gd name="connsiteX64" fmla="*/ 187599 w 243549"/>
                <a:gd name="connsiteY64" fmla="*/ 34014 h 48654"/>
                <a:gd name="connsiteX65" fmla="*/ 185823 w 243549"/>
                <a:gd name="connsiteY65" fmla="*/ 28724 h 48654"/>
                <a:gd name="connsiteX66" fmla="*/ 180726 w 243549"/>
                <a:gd name="connsiteY66" fmla="*/ 26909 h 48654"/>
                <a:gd name="connsiteX67" fmla="*/ 171922 w 243549"/>
                <a:gd name="connsiteY67" fmla="*/ 22893 h 48654"/>
                <a:gd name="connsiteX68" fmla="*/ 165434 w 243549"/>
                <a:gd name="connsiteY68" fmla="*/ 18916 h 48654"/>
                <a:gd name="connsiteX69" fmla="*/ 163272 w 243549"/>
                <a:gd name="connsiteY69" fmla="*/ 12313 h 48654"/>
                <a:gd name="connsiteX70" fmla="*/ 167713 w 243549"/>
                <a:gd name="connsiteY70" fmla="*/ 3239 h 48654"/>
                <a:gd name="connsiteX71" fmla="*/ 180726 w 243549"/>
                <a:gd name="connsiteY71" fmla="*/ 111 h 48654"/>
                <a:gd name="connsiteX72" fmla="*/ 193623 w 243549"/>
                <a:gd name="connsiteY72" fmla="*/ 3239 h 48654"/>
                <a:gd name="connsiteX73" fmla="*/ 198025 w 243549"/>
                <a:gd name="connsiteY73" fmla="*/ 12313 h 48654"/>
                <a:gd name="connsiteX74" fmla="*/ 195863 w 243549"/>
                <a:gd name="connsiteY74" fmla="*/ 18916 h 48654"/>
                <a:gd name="connsiteX75" fmla="*/ 189453 w 243549"/>
                <a:gd name="connsiteY75" fmla="*/ 22893 h 48654"/>
                <a:gd name="connsiteX76" fmla="*/ 196597 w 243549"/>
                <a:gd name="connsiteY76" fmla="*/ 27180 h 48654"/>
                <a:gd name="connsiteX77" fmla="*/ 199029 w 243549"/>
                <a:gd name="connsiteY77" fmla="*/ 34632 h 48654"/>
                <a:gd name="connsiteX78" fmla="*/ 194396 w 243549"/>
                <a:gd name="connsiteY78" fmla="*/ 45213 h 48654"/>
                <a:gd name="connsiteX79" fmla="*/ 180726 w 243549"/>
                <a:gd name="connsiteY79" fmla="*/ 48765 h 48654"/>
                <a:gd name="connsiteX80" fmla="*/ 166902 w 243549"/>
                <a:gd name="connsiteY80" fmla="*/ 45213 h 48654"/>
                <a:gd name="connsiteX81" fmla="*/ 162268 w 243549"/>
                <a:gd name="connsiteY81" fmla="*/ 34632 h 48654"/>
                <a:gd name="connsiteX82" fmla="*/ 164701 w 243549"/>
                <a:gd name="connsiteY82" fmla="*/ 27180 h 48654"/>
                <a:gd name="connsiteX83" fmla="*/ 171922 w 243549"/>
                <a:gd name="connsiteY83" fmla="*/ 22893 h 48654"/>
                <a:gd name="connsiteX84" fmla="*/ 174702 w 243549"/>
                <a:gd name="connsiteY84" fmla="*/ 13549 h 48654"/>
                <a:gd name="connsiteX85" fmla="*/ 176246 w 243549"/>
                <a:gd name="connsiteY85" fmla="*/ 17835 h 48654"/>
                <a:gd name="connsiteX86" fmla="*/ 180726 w 243549"/>
                <a:gd name="connsiteY86" fmla="*/ 19341 h 48654"/>
                <a:gd name="connsiteX87" fmla="*/ 185051 w 243549"/>
                <a:gd name="connsiteY87" fmla="*/ 17835 h 48654"/>
                <a:gd name="connsiteX88" fmla="*/ 186595 w 243549"/>
                <a:gd name="connsiteY88" fmla="*/ 13549 h 48654"/>
                <a:gd name="connsiteX89" fmla="*/ 185051 w 243549"/>
                <a:gd name="connsiteY89" fmla="*/ 9224 h 48654"/>
                <a:gd name="connsiteX90" fmla="*/ 180726 w 243549"/>
                <a:gd name="connsiteY90" fmla="*/ 7756 h 48654"/>
                <a:gd name="connsiteX91" fmla="*/ 176246 w 243549"/>
                <a:gd name="connsiteY91" fmla="*/ 9262 h 48654"/>
                <a:gd name="connsiteX92" fmla="*/ 174702 w 243549"/>
                <a:gd name="connsiteY92" fmla="*/ 13549 h 48654"/>
                <a:gd name="connsiteX93" fmla="*/ 211446 w 243549"/>
                <a:gd name="connsiteY93" fmla="*/ 960 h 48654"/>
                <a:gd name="connsiteX94" fmla="*/ 241489 w 243549"/>
                <a:gd name="connsiteY94" fmla="*/ 960 h 48654"/>
                <a:gd name="connsiteX95" fmla="*/ 241489 w 243549"/>
                <a:gd name="connsiteY95" fmla="*/ 9842 h 48654"/>
                <a:gd name="connsiteX96" fmla="*/ 221100 w 243549"/>
                <a:gd name="connsiteY96" fmla="*/ 9842 h 48654"/>
                <a:gd name="connsiteX97" fmla="*/ 221100 w 243549"/>
                <a:gd name="connsiteY97" fmla="*/ 17101 h 48654"/>
                <a:gd name="connsiteX98" fmla="*/ 223880 w 243549"/>
                <a:gd name="connsiteY98" fmla="*/ 16522 h 48654"/>
                <a:gd name="connsiteX99" fmla="*/ 226738 w 243549"/>
                <a:gd name="connsiteY99" fmla="*/ 16329 h 48654"/>
                <a:gd name="connsiteX100" fmla="*/ 240099 w 243549"/>
                <a:gd name="connsiteY100" fmla="*/ 20615 h 48654"/>
                <a:gd name="connsiteX101" fmla="*/ 244887 w 243549"/>
                <a:gd name="connsiteY101" fmla="*/ 32547 h 48654"/>
                <a:gd name="connsiteX102" fmla="*/ 239674 w 243549"/>
                <a:gd name="connsiteY102" fmla="*/ 44441 h 48654"/>
                <a:gd name="connsiteX103" fmla="*/ 225271 w 243549"/>
                <a:gd name="connsiteY103" fmla="*/ 48765 h 48654"/>
                <a:gd name="connsiteX104" fmla="*/ 217354 w 243549"/>
                <a:gd name="connsiteY104" fmla="*/ 47993 h 48654"/>
                <a:gd name="connsiteX105" fmla="*/ 209593 w 243549"/>
                <a:gd name="connsiteY105" fmla="*/ 45676 h 48654"/>
                <a:gd name="connsiteX106" fmla="*/ 209593 w 243549"/>
                <a:gd name="connsiteY106" fmla="*/ 36100 h 48654"/>
                <a:gd name="connsiteX107" fmla="*/ 216891 w 243549"/>
                <a:gd name="connsiteY107" fmla="*/ 39421 h 48654"/>
                <a:gd name="connsiteX108" fmla="*/ 223340 w 243549"/>
                <a:gd name="connsiteY108" fmla="*/ 40502 h 48654"/>
                <a:gd name="connsiteX109" fmla="*/ 230252 w 243549"/>
                <a:gd name="connsiteY109" fmla="*/ 38378 h 48654"/>
                <a:gd name="connsiteX110" fmla="*/ 232762 w 243549"/>
                <a:gd name="connsiteY110" fmla="*/ 32547 h 48654"/>
                <a:gd name="connsiteX111" fmla="*/ 230252 w 243549"/>
                <a:gd name="connsiteY111" fmla="*/ 26717 h 48654"/>
                <a:gd name="connsiteX112" fmla="*/ 223340 w 243549"/>
                <a:gd name="connsiteY112" fmla="*/ 24593 h 48654"/>
                <a:gd name="connsiteX113" fmla="*/ 217779 w 243549"/>
                <a:gd name="connsiteY113" fmla="*/ 25249 h 48654"/>
                <a:gd name="connsiteX114" fmla="*/ 211446 w 243549"/>
                <a:gd name="connsiteY114" fmla="*/ 27373 h 48654"/>
                <a:gd name="connsiteX115" fmla="*/ 211446 w 243549"/>
                <a:gd name="connsiteY115" fmla="*/ 960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43549" h="48654">
                  <a:moveTo>
                    <a:pt x="1645" y="39498"/>
                  </a:moveTo>
                  <a:lnTo>
                    <a:pt x="12303" y="39498"/>
                  </a:lnTo>
                  <a:lnTo>
                    <a:pt x="12303" y="9224"/>
                  </a:lnTo>
                  <a:lnTo>
                    <a:pt x="1337" y="11463"/>
                  </a:lnTo>
                  <a:lnTo>
                    <a:pt x="1337" y="3277"/>
                  </a:lnTo>
                  <a:lnTo>
                    <a:pt x="12226" y="960"/>
                  </a:lnTo>
                  <a:lnTo>
                    <a:pt x="23733" y="960"/>
                  </a:lnTo>
                  <a:lnTo>
                    <a:pt x="23733" y="39498"/>
                  </a:lnTo>
                  <a:lnTo>
                    <a:pt x="34391" y="39498"/>
                  </a:lnTo>
                  <a:lnTo>
                    <a:pt x="34391" y="47839"/>
                  </a:lnTo>
                  <a:lnTo>
                    <a:pt x="1645" y="47839"/>
                  </a:lnTo>
                  <a:lnTo>
                    <a:pt x="1645" y="39498"/>
                  </a:lnTo>
                  <a:close/>
                  <a:moveTo>
                    <a:pt x="46963" y="35714"/>
                  </a:moveTo>
                  <a:lnTo>
                    <a:pt x="58238" y="35714"/>
                  </a:lnTo>
                  <a:lnTo>
                    <a:pt x="58238" y="47839"/>
                  </a:lnTo>
                  <a:lnTo>
                    <a:pt x="46963" y="47839"/>
                  </a:lnTo>
                  <a:lnTo>
                    <a:pt x="46963" y="35714"/>
                  </a:lnTo>
                  <a:close/>
                  <a:moveTo>
                    <a:pt x="95267" y="24361"/>
                  </a:moveTo>
                  <a:cubicBezTo>
                    <a:pt x="95267" y="18492"/>
                    <a:pt x="94713" y="14360"/>
                    <a:pt x="93606" y="11966"/>
                  </a:cubicBezTo>
                  <a:cubicBezTo>
                    <a:pt x="92499" y="9571"/>
                    <a:pt x="90659" y="8374"/>
                    <a:pt x="88084" y="8374"/>
                  </a:cubicBezTo>
                  <a:cubicBezTo>
                    <a:pt x="85458" y="8374"/>
                    <a:pt x="83592" y="9571"/>
                    <a:pt x="82485" y="11966"/>
                  </a:cubicBezTo>
                  <a:cubicBezTo>
                    <a:pt x="81378" y="14360"/>
                    <a:pt x="80825" y="18492"/>
                    <a:pt x="80825" y="24361"/>
                  </a:cubicBezTo>
                  <a:cubicBezTo>
                    <a:pt x="80825" y="30282"/>
                    <a:pt x="81378" y="34452"/>
                    <a:pt x="82485" y="36872"/>
                  </a:cubicBezTo>
                  <a:cubicBezTo>
                    <a:pt x="83592" y="39292"/>
                    <a:pt x="85458" y="40502"/>
                    <a:pt x="88084" y="40502"/>
                  </a:cubicBezTo>
                  <a:cubicBezTo>
                    <a:pt x="90659" y="40502"/>
                    <a:pt x="92499" y="39292"/>
                    <a:pt x="93606" y="36872"/>
                  </a:cubicBezTo>
                  <a:cubicBezTo>
                    <a:pt x="94713" y="34452"/>
                    <a:pt x="95267" y="30282"/>
                    <a:pt x="95267" y="24361"/>
                  </a:cubicBezTo>
                  <a:close/>
                  <a:moveTo>
                    <a:pt x="107314" y="24438"/>
                  </a:moveTo>
                  <a:cubicBezTo>
                    <a:pt x="107314" y="32213"/>
                    <a:pt x="105641" y="38211"/>
                    <a:pt x="102295" y="42432"/>
                  </a:cubicBezTo>
                  <a:cubicBezTo>
                    <a:pt x="98948" y="46654"/>
                    <a:pt x="94211" y="48765"/>
                    <a:pt x="88084" y="48765"/>
                  </a:cubicBezTo>
                  <a:cubicBezTo>
                    <a:pt x="81906" y="48765"/>
                    <a:pt x="77143" y="46654"/>
                    <a:pt x="73797" y="42432"/>
                  </a:cubicBezTo>
                  <a:cubicBezTo>
                    <a:pt x="70450" y="38211"/>
                    <a:pt x="68777" y="32213"/>
                    <a:pt x="68777" y="24438"/>
                  </a:cubicBezTo>
                  <a:cubicBezTo>
                    <a:pt x="68777" y="16663"/>
                    <a:pt x="70450" y="10665"/>
                    <a:pt x="73797" y="6444"/>
                  </a:cubicBezTo>
                  <a:cubicBezTo>
                    <a:pt x="77143" y="2222"/>
                    <a:pt x="81906" y="111"/>
                    <a:pt x="88084" y="111"/>
                  </a:cubicBezTo>
                  <a:cubicBezTo>
                    <a:pt x="94211" y="111"/>
                    <a:pt x="98948" y="2222"/>
                    <a:pt x="102295" y="6444"/>
                  </a:cubicBezTo>
                  <a:cubicBezTo>
                    <a:pt x="105641" y="10665"/>
                    <a:pt x="107314" y="16663"/>
                    <a:pt x="107314" y="24438"/>
                  </a:cubicBezTo>
                  <a:close/>
                  <a:moveTo>
                    <a:pt x="118805" y="960"/>
                  </a:moveTo>
                  <a:lnTo>
                    <a:pt x="148847" y="960"/>
                  </a:lnTo>
                  <a:lnTo>
                    <a:pt x="148847" y="9842"/>
                  </a:lnTo>
                  <a:lnTo>
                    <a:pt x="128458" y="9842"/>
                  </a:lnTo>
                  <a:lnTo>
                    <a:pt x="128458" y="17101"/>
                  </a:lnTo>
                  <a:cubicBezTo>
                    <a:pt x="129385" y="16844"/>
                    <a:pt x="130312" y="16651"/>
                    <a:pt x="131239" y="16522"/>
                  </a:cubicBezTo>
                  <a:cubicBezTo>
                    <a:pt x="132165" y="16393"/>
                    <a:pt x="133118" y="16329"/>
                    <a:pt x="134096" y="16329"/>
                  </a:cubicBezTo>
                  <a:cubicBezTo>
                    <a:pt x="139811" y="16329"/>
                    <a:pt x="144265" y="17758"/>
                    <a:pt x="147457" y="20615"/>
                  </a:cubicBezTo>
                  <a:cubicBezTo>
                    <a:pt x="150649" y="23473"/>
                    <a:pt x="152245" y="27450"/>
                    <a:pt x="152245" y="32547"/>
                  </a:cubicBezTo>
                  <a:cubicBezTo>
                    <a:pt x="152245" y="37593"/>
                    <a:pt x="150507" y="41557"/>
                    <a:pt x="147032" y="44441"/>
                  </a:cubicBezTo>
                  <a:cubicBezTo>
                    <a:pt x="143557" y="47324"/>
                    <a:pt x="138756" y="48765"/>
                    <a:pt x="132629" y="48765"/>
                  </a:cubicBezTo>
                  <a:cubicBezTo>
                    <a:pt x="129952" y="48765"/>
                    <a:pt x="127313" y="48508"/>
                    <a:pt x="124713" y="47993"/>
                  </a:cubicBezTo>
                  <a:cubicBezTo>
                    <a:pt x="122112" y="47478"/>
                    <a:pt x="119525" y="46706"/>
                    <a:pt x="116951" y="45676"/>
                  </a:cubicBezTo>
                  <a:lnTo>
                    <a:pt x="116951" y="36100"/>
                  </a:lnTo>
                  <a:cubicBezTo>
                    <a:pt x="119525" y="37593"/>
                    <a:pt x="121958" y="38700"/>
                    <a:pt x="124249" y="39421"/>
                  </a:cubicBezTo>
                  <a:cubicBezTo>
                    <a:pt x="126541" y="40141"/>
                    <a:pt x="128690" y="40502"/>
                    <a:pt x="130698" y="40502"/>
                  </a:cubicBezTo>
                  <a:cubicBezTo>
                    <a:pt x="133633" y="40502"/>
                    <a:pt x="135937" y="39794"/>
                    <a:pt x="137610" y="38378"/>
                  </a:cubicBezTo>
                  <a:cubicBezTo>
                    <a:pt x="139283" y="36962"/>
                    <a:pt x="140120" y="35018"/>
                    <a:pt x="140120" y="32547"/>
                  </a:cubicBezTo>
                  <a:cubicBezTo>
                    <a:pt x="140120" y="30076"/>
                    <a:pt x="139283" y="28132"/>
                    <a:pt x="137610" y="26717"/>
                  </a:cubicBezTo>
                  <a:cubicBezTo>
                    <a:pt x="135937" y="25301"/>
                    <a:pt x="133633" y="24593"/>
                    <a:pt x="130698" y="24593"/>
                  </a:cubicBezTo>
                  <a:cubicBezTo>
                    <a:pt x="128948" y="24593"/>
                    <a:pt x="127094" y="24812"/>
                    <a:pt x="125137" y="25249"/>
                  </a:cubicBezTo>
                  <a:cubicBezTo>
                    <a:pt x="123181" y="25687"/>
                    <a:pt x="121070" y="26395"/>
                    <a:pt x="118805" y="27373"/>
                  </a:cubicBezTo>
                  <a:lnTo>
                    <a:pt x="118805" y="960"/>
                  </a:lnTo>
                  <a:close/>
                  <a:moveTo>
                    <a:pt x="180726" y="26909"/>
                  </a:moveTo>
                  <a:cubicBezTo>
                    <a:pt x="178461" y="26909"/>
                    <a:pt x="176723" y="27527"/>
                    <a:pt x="175513" y="28763"/>
                  </a:cubicBezTo>
                  <a:cubicBezTo>
                    <a:pt x="174303" y="29999"/>
                    <a:pt x="173698" y="31749"/>
                    <a:pt x="173698" y="34014"/>
                  </a:cubicBezTo>
                  <a:cubicBezTo>
                    <a:pt x="173698" y="36331"/>
                    <a:pt x="174303" y="38095"/>
                    <a:pt x="175513" y="39305"/>
                  </a:cubicBezTo>
                  <a:cubicBezTo>
                    <a:pt x="176723" y="40515"/>
                    <a:pt x="178461" y="41120"/>
                    <a:pt x="180726" y="41120"/>
                  </a:cubicBezTo>
                  <a:cubicBezTo>
                    <a:pt x="182940" y="41120"/>
                    <a:pt x="184639" y="40515"/>
                    <a:pt x="185823" y="39305"/>
                  </a:cubicBezTo>
                  <a:cubicBezTo>
                    <a:pt x="187007" y="38095"/>
                    <a:pt x="187599" y="36331"/>
                    <a:pt x="187599" y="34014"/>
                  </a:cubicBezTo>
                  <a:cubicBezTo>
                    <a:pt x="187599" y="31698"/>
                    <a:pt x="187007" y="29934"/>
                    <a:pt x="185823" y="28724"/>
                  </a:cubicBezTo>
                  <a:cubicBezTo>
                    <a:pt x="184639" y="27514"/>
                    <a:pt x="182940" y="26909"/>
                    <a:pt x="180726" y="26909"/>
                  </a:cubicBezTo>
                  <a:close/>
                  <a:moveTo>
                    <a:pt x="171922" y="22893"/>
                  </a:moveTo>
                  <a:cubicBezTo>
                    <a:pt x="169038" y="22018"/>
                    <a:pt x="166876" y="20692"/>
                    <a:pt x="165434" y="18916"/>
                  </a:cubicBezTo>
                  <a:cubicBezTo>
                    <a:pt x="163992" y="17140"/>
                    <a:pt x="163272" y="14939"/>
                    <a:pt x="163272" y="12313"/>
                  </a:cubicBezTo>
                  <a:cubicBezTo>
                    <a:pt x="163272" y="8349"/>
                    <a:pt x="164752" y="5324"/>
                    <a:pt x="167713" y="3239"/>
                  </a:cubicBezTo>
                  <a:cubicBezTo>
                    <a:pt x="170673" y="1154"/>
                    <a:pt x="175011" y="111"/>
                    <a:pt x="180726" y="111"/>
                  </a:cubicBezTo>
                  <a:cubicBezTo>
                    <a:pt x="186389" y="111"/>
                    <a:pt x="190688" y="1154"/>
                    <a:pt x="193623" y="3239"/>
                  </a:cubicBezTo>
                  <a:cubicBezTo>
                    <a:pt x="196558" y="5324"/>
                    <a:pt x="198025" y="8349"/>
                    <a:pt x="198025" y="12313"/>
                  </a:cubicBezTo>
                  <a:cubicBezTo>
                    <a:pt x="198025" y="14939"/>
                    <a:pt x="197305" y="17140"/>
                    <a:pt x="195863" y="18916"/>
                  </a:cubicBezTo>
                  <a:cubicBezTo>
                    <a:pt x="194421" y="20692"/>
                    <a:pt x="192284" y="22018"/>
                    <a:pt x="189453" y="22893"/>
                  </a:cubicBezTo>
                  <a:cubicBezTo>
                    <a:pt x="192593" y="23769"/>
                    <a:pt x="194975" y="25198"/>
                    <a:pt x="196597" y="27180"/>
                  </a:cubicBezTo>
                  <a:cubicBezTo>
                    <a:pt x="198218" y="29162"/>
                    <a:pt x="199029" y="31646"/>
                    <a:pt x="199029" y="34632"/>
                  </a:cubicBezTo>
                  <a:cubicBezTo>
                    <a:pt x="199029" y="39318"/>
                    <a:pt x="197485" y="42845"/>
                    <a:pt x="194396" y="45213"/>
                  </a:cubicBezTo>
                  <a:cubicBezTo>
                    <a:pt x="191306" y="47581"/>
                    <a:pt x="186750" y="48765"/>
                    <a:pt x="180726" y="48765"/>
                  </a:cubicBezTo>
                  <a:cubicBezTo>
                    <a:pt x="174599" y="48765"/>
                    <a:pt x="169991" y="47581"/>
                    <a:pt x="166902" y="45213"/>
                  </a:cubicBezTo>
                  <a:cubicBezTo>
                    <a:pt x="163813" y="42845"/>
                    <a:pt x="162268" y="39318"/>
                    <a:pt x="162268" y="34632"/>
                  </a:cubicBezTo>
                  <a:cubicBezTo>
                    <a:pt x="162268" y="31646"/>
                    <a:pt x="163079" y="29162"/>
                    <a:pt x="164701" y="27180"/>
                  </a:cubicBezTo>
                  <a:cubicBezTo>
                    <a:pt x="166322" y="25198"/>
                    <a:pt x="168730" y="23769"/>
                    <a:pt x="171922" y="22893"/>
                  </a:cubicBezTo>
                  <a:close/>
                  <a:moveTo>
                    <a:pt x="174702" y="13549"/>
                  </a:moveTo>
                  <a:cubicBezTo>
                    <a:pt x="174702" y="15402"/>
                    <a:pt x="175217" y="16831"/>
                    <a:pt x="176246" y="17835"/>
                  </a:cubicBezTo>
                  <a:cubicBezTo>
                    <a:pt x="177276" y="18839"/>
                    <a:pt x="178769" y="19341"/>
                    <a:pt x="180726" y="19341"/>
                  </a:cubicBezTo>
                  <a:cubicBezTo>
                    <a:pt x="182579" y="19341"/>
                    <a:pt x="184021" y="18839"/>
                    <a:pt x="185051" y="17835"/>
                  </a:cubicBezTo>
                  <a:cubicBezTo>
                    <a:pt x="186080" y="16831"/>
                    <a:pt x="186595" y="15402"/>
                    <a:pt x="186595" y="13549"/>
                  </a:cubicBezTo>
                  <a:cubicBezTo>
                    <a:pt x="186595" y="11644"/>
                    <a:pt x="186080" y="10202"/>
                    <a:pt x="185051" y="9224"/>
                  </a:cubicBezTo>
                  <a:cubicBezTo>
                    <a:pt x="184021" y="8246"/>
                    <a:pt x="182579" y="7756"/>
                    <a:pt x="180726" y="7756"/>
                  </a:cubicBezTo>
                  <a:cubicBezTo>
                    <a:pt x="178769" y="7756"/>
                    <a:pt x="177276" y="8258"/>
                    <a:pt x="176246" y="9262"/>
                  </a:cubicBezTo>
                  <a:cubicBezTo>
                    <a:pt x="175217" y="10266"/>
                    <a:pt x="174702" y="11695"/>
                    <a:pt x="174702" y="13549"/>
                  </a:cubicBezTo>
                  <a:close/>
                  <a:moveTo>
                    <a:pt x="211446" y="960"/>
                  </a:moveTo>
                  <a:lnTo>
                    <a:pt x="241489" y="960"/>
                  </a:lnTo>
                  <a:lnTo>
                    <a:pt x="241489" y="9842"/>
                  </a:lnTo>
                  <a:lnTo>
                    <a:pt x="221100" y="9842"/>
                  </a:lnTo>
                  <a:lnTo>
                    <a:pt x="221100" y="17101"/>
                  </a:lnTo>
                  <a:cubicBezTo>
                    <a:pt x="222027" y="16844"/>
                    <a:pt x="222953" y="16651"/>
                    <a:pt x="223880" y="16522"/>
                  </a:cubicBezTo>
                  <a:cubicBezTo>
                    <a:pt x="224807" y="16393"/>
                    <a:pt x="225760" y="16329"/>
                    <a:pt x="226738" y="16329"/>
                  </a:cubicBezTo>
                  <a:cubicBezTo>
                    <a:pt x="232453" y="16329"/>
                    <a:pt x="236906" y="17758"/>
                    <a:pt x="240099" y="20615"/>
                  </a:cubicBezTo>
                  <a:cubicBezTo>
                    <a:pt x="243291" y="23473"/>
                    <a:pt x="244887" y="27450"/>
                    <a:pt x="244887" y="32547"/>
                  </a:cubicBezTo>
                  <a:cubicBezTo>
                    <a:pt x="244887" y="37593"/>
                    <a:pt x="243149" y="41557"/>
                    <a:pt x="239674" y="44441"/>
                  </a:cubicBezTo>
                  <a:cubicBezTo>
                    <a:pt x="236199" y="47324"/>
                    <a:pt x="231398" y="48765"/>
                    <a:pt x="225271" y="48765"/>
                  </a:cubicBezTo>
                  <a:cubicBezTo>
                    <a:pt x="222593" y="48765"/>
                    <a:pt x="219955" y="48508"/>
                    <a:pt x="217354" y="47993"/>
                  </a:cubicBezTo>
                  <a:cubicBezTo>
                    <a:pt x="214755" y="47478"/>
                    <a:pt x="212167" y="46706"/>
                    <a:pt x="209593" y="45676"/>
                  </a:cubicBezTo>
                  <a:lnTo>
                    <a:pt x="209593" y="36100"/>
                  </a:lnTo>
                  <a:cubicBezTo>
                    <a:pt x="212167" y="37593"/>
                    <a:pt x="214600" y="38700"/>
                    <a:pt x="216891" y="39421"/>
                  </a:cubicBezTo>
                  <a:cubicBezTo>
                    <a:pt x="219182" y="40141"/>
                    <a:pt x="221332" y="40502"/>
                    <a:pt x="223340" y="40502"/>
                  </a:cubicBezTo>
                  <a:cubicBezTo>
                    <a:pt x="226274" y="40502"/>
                    <a:pt x="228579" y="39794"/>
                    <a:pt x="230252" y="38378"/>
                  </a:cubicBezTo>
                  <a:cubicBezTo>
                    <a:pt x="231925" y="36962"/>
                    <a:pt x="232762" y="35018"/>
                    <a:pt x="232762" y="32547"/>
                  </a:cubicBezTo>
                  <a:cubicBezTo>
                    <a:pt x="232762" y="30076"/>
                    <a:pt x="231925" y="28132"/>
                    <a:pt x="230252" y="26717"/>
                  </a:cubicBezTo>
                  <a:cubicBezTo>
                    <a:pt x="228579" y="25301"/>
                    <a:pt x="226274" y="24593"/>
                    <a:pt x="223340" y="24593"/>
                  </a:cubicBezTo>
                  <a:cubicBezTo>
                    <a:pt x="221589" y="24593"/>
                    <a:pt x="219736" y="24812"/>
                    <a:pt x="217779" y="25249"/>
                  </a:cubicBezTo>
                  <a:cubicBezTo>
                    <a:pt x="215823" y="25687"/>
                    <a:pt x="213712" y="26395"/>
                    <a:pt x="211446" y="27373"/>
                  </a:cubicBezTo>
                  <a:lnTo>
                    <a:pt x="211446" y="960"/>
                  </a:lnTo>
                  <a:close/>
                </a:path>
              </a:pathLst>
            </a:custGeom>
            <a:solidFill>
              <a:srgbClr val="0099FF"/>
            </a:solidFill>
            <a:ln w="4943" cap="sq">
              <a:noFill/>
              <a:prstDash val="solid"/>
              <a:miter/>
            </a:ln>
          </p:spPr>
          <p:txBody>
            <a:bodyPr rtlCol="0" anchor="ctr"/>
            <a:lstStyle/>
            <a:p>
              <a:endParaRPr lang="en-US"/>
            </a:p>
          </p:txBody>
        </p:sp>
        <p:sp>
          <p:nvSpPr>
            <p:cNvPr id="5227" name="Freeform: Shape 5226">
              <a:extLst>
                <a:ext uri="{FF2B5EF4-FFF2-40B4-BE49-F238E27FC236}">
                  <a16:creationId xmlns:a16="http://schemas.microsoft.com/office/drawing/2014/main" id="{3C3A9C5D-D33D-0FAE-C141-EA2482BF1728}"/>
                </a:ext>
              </a:extLst>
            </p:cNvPr>
            <p:cNvSpPr/>
            <p:nvPr/>
          </p:nvSpPr>
          <p:spPr>
            <a:xfrm>
              <a:off x="6490043" y="792686"/>
              <a:ext cx="26635" cy="26635"/>
            </a:xfrm>
            <a:custGeom>
              <a:avLst/>
              <a:gdLst>
                <a:gd name="connsiteX0" fmla="*/ 27951 w 26635"/>
                <a:gd name="connsiteY0" fmla="*/ 13441 h 26635"/>
                <a:gd name="connsiteX1" fmla="*/ 14633 w 26635"/>
                <a:gd name="connsiteY1" fmla="*/ 26758 h 26635"/>
                <a:gd name="connsiteX2" fmla="*/ 1316 w 26635"/>
                <a:gd name="connsiteY2" fmla="*/ 13441 h 26635"/>
                <a:gd name="connsiteX3" fmla="*/ 14633 w 26635"/>
                <a:gd name="connsiteY3" fmla="*/ 123 h 26635"/>
                <a:gd name="connsiteX4" fmla="*/ 27951 w 26635"/>
                <a:gd name="connsiteY4" fmla="*/ 13441 h 2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5" h="26635">
                  <a:moveTo>
                    <a:pt x="27951" y="13441"/>
                  </a:moveTo>
                  <a:cubicBezTo>
                    <a:pt x="27951" y="20796"/>
                    <a:pt x="21988" y="26758"/>
                    <a:pt x="14633" y="26758"/>
                  </a:cubicBezTo>
                  <a:cubicBezTo>
                    <a:pt x="7278" y="26758"/>
                    <a:pt x="1316" y="20796"/>
                    <a:pt x="1316" y="13441"/>
                  </a:cubicBezTo>
                  <a:cubicBezTo>
                    <a:pt x="1316" y="6086"/>
                    <a:pt x="7278" y="123"/>
                    <a:pt x="14633" y="123"/>
                  </a:cubicBezTo>
                  <a:cubicBezTo>
                    <a:pt x="21988" y="123"/>
                    <a:pt x="27951" y="6086"/>
                    <a:pt x="27951" y="13441"/>
                  </a:cubicBezTo>
                  <a:close/>
                </a:path>
              </a:pathLst>
            </a:custGeom>
            <a:solidFill>
              <a:srgbClr val="262626"/>
            </a:solidFill>
            <a:ln w="4943" cap="sq">
              <a:noFill/>
              <a:prstDash val="solid"/>
              <a:miter/>
            </a:ln>
          </p:spPr>
          <p:txBody>
            <a:bodyPr rtlCol="0" anchor="ctr"/>
            <a:lstStyle/>
            <a:p>
              <a:endParaRPr lang="en-US"/>
            </a:p>
          </p:txBody>
        </p:sp>
        <p:sp>
          <p:nvSpPr>
            <p:cNvPr id="5228" name="Freeform: Shape 5227">
              <a:extLst>
                <a:ext uri="{FF2B5EF4-FFF2-40B4-BE49-F238E27FC236}">
                  <a16:creationId xmlns:a16="http://schemas.microsoft.com/office/drawing/2014/main" id="{D9EE9612-18C7-E804-17AB-59AA823B66C2}"/>
                </a:ext>
              </a:extLst>
            </p:cNvPr>
            <p:cNvSpPr/>
            <p:nvPr/>
          </p:nvSpPr>
          <p:spPr>
            <a:xfrm>
              <a:off x="6483384" y="786026"/>
              <a:ext cx="39953" cy="39953"/>
            </a:xfrm>
            <a:custGeom>
              <a:avLst/>
              <a:gdLst>
                <a:gd name="connsiteX0" fmla="*/ 21293 w 39953"/>
                <a:gd name="connsiteY0" fmla="*/ 6783 h 39953"/>
                <a:gd name="connsiteX1" fmla="*/ 34610 w 39953"/>
                <a:gd name="connsiteY1" fmla="*/ 20100 h 39953"/>
                <a:gd name="connsiteX2" fmla="*/ 34610 w 39953"/>
                <a:gd name="connsiteY2" fmla="*/ 20100 h 39953"/>
                <a:gd name="connsiteX3" fmla="*/ 21293 w 39953"/>
                <a:gd name="connsiteY3" fmla="*/ 33418 h 39953"/>
                <a:gd name="connsiteX4" fmla="*/ 7975 w 39953"/>
                <a:gd name="connsiteY4" fmla="*/ 20100 h 39953"/>
                <a:gd name="connsiteX5" fmla="*/ 21293 w 39953"/>
                <a:gd name="connsiteY5" fmla="*/ 6783 h 39953"/>
                <a:gd name="connsiteX6" fmla="*/ 21293 w 39953"/>
                <a:gd name="connsiteY6" fmla="*/ 123 h 39953"/>
                <a:gd name="connsiteX7" fmla="*/ 1316 w 39953"/>
                <a:gd name="connsiteY7" fmla="*/ 20100 h 39953"/>
                <a:gd name="connsiteX8" fmla="*/ 21293 w 39953"/>
                <a:gd name="connsiteY8" fmla="*/ 40077 h 39953"/>
                <a:gd name="connsiteX9" fmla="*/ 41270 w 39953"/>
                <a:gd name="connsiteY9" fmla="*/ 20100 h 39953"/>
                <a:gd name="connsiteX10" fmla="*/ 41270 w 39953"/>
                <a:gd name="connsiteY10" fmla="*/ 20100 h 39953"/>
                <a:gd name="connsiteX11" fmla="*/ 21293 w 39953"/>
                <a:gd name="connsiteY11" fmla="*/ 123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53" h="39953">
                  <a:moveTo>
                    <a:pt x="21293" y="6783"/>
                  </a:moveTo>
                  <a:cubicBezTo>
                    <a:pt x="28648" y="6783"/>
                    <a:pt x="34610" y="12745"/>
                    <a:pt x="34610" y="20100"/>
                  </a:cubicBezTo>
                  <a:lnTo>
                    <a:pt x="34610" y="20100"/>
                  </a:lnTo>
                  <a:cubicBezTo>
                    <a:pt x="34610" y="27455"/>
                    <a:pt x="28648" y="33418"/>
                    <a:pt x="21293" y="33418"/>
                  </a:cubicBezTo>
                  <a:cubicBezTo>
                    <a:pt x="13937" y="33418"/>
                    <a:pt x="7975" y="27455"/>
                    <a:pt x="7975" y="20100"/>
                  </a:cubicBezTo>
                  <a:cubicBezTo>
                    <a:pt x="7975" y="12745"/>
                    <a:pt x="13937" y="6783"/>
                    <a:pt x="21293" y="6783"/>
                  </a:cubicBezTo>
                  <a:close/>
                  <a:moveTo>
                    <a:pt x="21293" y="123"/>
                  </a:moveTo>
                  <a:cubicBezTo>
                    <a:pt x="10260" y="123"/>
                    <a:pt x="1316" y="9067"/>
                    <a:pt x="1316" y="20100"/>
                  </a:cubicBezTo>
                  <a:cubicBezTo>
                    <a:pt x="1316" y="31133"/>
                    <a:pt x="10260" y="40077"/>
                    <a:pt x="21293" y="40077"/>
                  </a:cubicBezTo>
                  <a:cubicBezTo>
                    <a:pt x="32326" y="40077"/>
                    <a:pt x="41270" y="31133"/>
                    <a:pt x="41270" y="20100"/>
                  </a:cubicBezTo>
                  <a:lnTo>
                    <a:pt x="41270" y="20100"/>
                  </a:lnTo>
                  <a:cubicBezTo>
                    <a:pt x="41270" y="9067"/>
                    <a:pt x="32326" y="123"/>
                    <a:pt x="21293" y="123"/>
                  </a:cubicBezTo>
                  <a:close/>
                </a:path>
              </a:pathLst>
            </a:custGeom>
            <a:solidFill>
              <a:srgbClr val="FFFFDC"/>
            </a:solidFill>
            <a:ln w="3329" cap="flat">
              <a:noFill/>
              <a:prstDash val="solid"/>
              <a:round/>
            </a:ln>
          </p:spPr>
          <p:txBody>
            <a:bodyPr rtlCol="0" anchor="ctr"/>
            <a:lstStyle/>
            <a:p>
              <a:endParaRPr lang="en-US"/>
            </a:p>
          </p:txBody>
        </p:sp>
        <p:sp>
          <p:nvSpPr>
            <p:cNvPr id="5229" name="Freeform: Shape 5228">
              <a:extLst>
                <a:ext uri="{FF2B5EF4-FFF2-40B4-BE49-F238E27FC236}">
                  <a16:creationId xmlns:a16="http://schemas.microsoft.com/office/drawing/2014/main" id="{8E2EB600-C6CF-C920-3676-3129FAF97DE2}"/>
                </a:ext>
              </a:extLst>
            </p:cNvPr>
            <p:cNvSpPr/>
            <p:nvPr/>
          </p:nvSpPr>
          <p:spPr>
            <a:xfrm>
              <a:off x="5801744" y="939387"/>
              <a:ext cx="437280" cy="234639"/>
            </a:xfrm>
            <a:custGeom>
              <a:avLst/>
              <a:gdLst>
                <a:gd name="connsiteX0" fmla="*/ 0 w 437280"/>
                <a:gd name="connsiteY0" fmla="*/ 11734 h 234639"/>
                <a:gd name="connsiteX1" fmla="*/ 0 w 437280"/>
                <a:gd name="connsiteY1" fmla="*/ 222911 h 234639"/>
                <a:gd name="connsiteX2" fmla="*/ 0 w 437280"/>
                <a:gd name="connsiteY2" fmla="*/ 223677 h 234639"/>
                <a:gd name="connsiteX3" fmla="*/ 98 w 437280"/>
                <a:gd name="connsiteY3" fmla="*/ 224443 h 234639"/>
                <a:gd name="connsiteX4" fmla="*/ 197 w 437280"/>
                <a:gd name="connsiteY4" fmla="*/ 225199 h 234639"/>
                <a:gd name="connsiteX5" fmla="*/ 395 w 437280"/>
                <a:gd name="connsiteY5" fmla="*/ 225946 h 234639"/>
                <a:gd name="connsiteX6" fmla="*/ 593 w 437280"/>
                <a:gd name="connsiteY6" fmla="*/ 226682 h 234639"/>
                <a:gd name="connsiteX7" fmla="*/ 889 w 437280"/>
                <a:gd name="connsiteY7" fmla="*/ 227399 h 234639"/>
                <a:gd name="connsiteX8" fmla="*/ 1186 w 437280"/>
                <a:gd name="connsiteY8" fmla="*/ 228096 h 234639"/>
                <a:gd name="connsiteX9" fmla="*/ 1581 w 437280"/>
                <a:gd name="connsiteY9" fmla="*/ 228778 h 234639"/>
                <a:gd name="connsiteX10" fmla="*/ 1977 w 437280"/>
                <a:gd name="connsiteY10" fmla="*/ 229425 h 234639"/>
                <a:gd name="connsiteX11" fmla="*/ 2422 w 437280"/>
                <a:gd name="connsiteY11" fmla="*/ 230053 h 234639"/>
                <a:gd name="connsiteX12" fmla="*/ 2916 w 437280"/>
                <a:gd name="connsiteY12" fmla="*/ 230646 h 234639"/>
                <a:gd name="connsiteX13" fmla="*/ 3410 w 437280"/>
                <a:gd name="connsiteY13" fmla="*/ 231205 h 234639"/>
                <a:gd name="connsiteX14" fmla="*/ 4003 w 437280"/>
                <a:gd name="connsiteY14" fmla="*/ 231729 h 234639"/>
                <a:gd name="connsiteX15" fmla="*/ 4596 w 437280"/>
                <a:gd name="connsiteY15" fmla="*/ 232218 h 234639"/>
                <a:gd name="connsiteX16" fmla="*/ 5189 w 437280"/>
                <a:gd name="connsiteY16" fmla="*/ 232663 h 234639"/>
                <a:gd name="connsiteX17" fmla="*/ 5832 w 437280"/>
                <a:gd name="connsiteY17" fmla="*/ 233068 h 234639"/>
                <a:gd name="connsiteX18" fmla="*/ 6524 w 437280"/>
                <a:gd name="connsiteY18" fmla="*/ 233434 h 234639"/>
                <a:gd name="connsiteX19" fmla="*/ 7216 w 437280"/>
                <a:gd name="connsiteY19" fmla="*/ 233750 h 234639"/>
                <a:gd name="connsiteX20" fmla="*/ 7958 w 437280"/>
                <a:gd name="connsiteY20" fmla="*/ 234017 h 234639"/>
                <a:gd name="connsiteX21" fmla="*/ 8699 w 437280"/>
                <a:gd name="connsiteY21" fmla="*/ 234240 h 234639"/>
                <a:gd name="connsiteX22" fmla="*/ 9440 w 437280"/>
                <a:gd name="connsiteY22" fmla="*/ 234418 h 234639"/>
                <a:gd name="connsiteX23" fmla="*/ 10182 w 437280"/>
                <a:gd name="connsiteY23" fmla="*/ 234541 h 234639"/>
                <a:gd name="connsiteX24" fmla="*/ 10973 w 437280"/>
                <a:gd name="connsiteY24" fmla="*/ 234615 h 234639"/>
                <a:gd name="connsiteX25" fmla="*/ 11714 w 437280"/>
                <a:gd name="connsiteY25" fmla="*/ 234640 h 234639"/>
                <a:gd name="connsiteX26" fmla="*/ 425567 w 437280"/>
                <a:gd name="connsiteY26" fmla="*/ 234640 h 234639"/>
                <a:gd name="connsiteX27" fmla="*/ 426308 w 437280"/>
                <a:gd name="connsiteY27" fmla="*/ 234615 h 234639"/>
                <a:gd name="connsiteX28" fmla="*/ 427099 w 437280"/>
                <a:gd name="connsiteY28" fmla="*/ 234541 h 234639"/>
                <a:gd name="connsiteX29" fmla="*/ 427840 w 437280"/>
                <a:gd name="connsiteY29" fmla="*/ 234418 h 234639"/>
                <a:gd name="connsiteX30" fmla="*/ 428582 w 437280"/>
                <a:gd name="connsiteY30" fmla="*/ 234240 h 234639"/>
                <a:gd name="connsiteX31" fmla="*/ 429323 w 437280"/>
                <a:gd name="connsiteY31" fmla="*/ 234017 h 234639"/>
                <a:gd name="connsiteX32" fmla="*/ 430015 w 437280"/>
                <a:gd name="connsiteY32" fmla="*/ 233750 h 234639"/>
                <a:gd name="connsiteX33" fmla="*/ 430756 w 437280"/>
                <a:gd name="connsiteY33" fmla="*/ 233434 h 234639"/>
                <a:gd name="connsiteX34" fmla="*/ 431399 w 437280"/>
                <a:gd name="connsiteY34" fmla="*/ 233068 h 234639"/>
                <a:gd name="connsiteX35" fmla="*/ 432041 w 437280"/>
                <a:gd name="connsiteY35" fmla="*/ 232663 h 234639"/>
                <a:gd name="connsiteX36" fmla="*/ 432684 w 437280"/>
                <a:gd name="connsiteY36" fmla="*/ 232218 h 234639"/>
                <a:gd name="connsiteX37" fmla="*/ 433277 w 437280"/>
                <a:gd name="connsiteY37" fmla="*/ 231729 h 234639"/>
                <a:gd name="connsiteX38" fmla="*/ 433821 w 437280"/>
                <a:gd name="connsiteY38" fmla="*/ 231205 h 234639"/>
                <a:gd name="connsiteX39" fmla="*/ 434365 w 437280"/>
                <a:gd name="connsiteY39" fmla="*/ 230646 h 234639"/>
                <a:gd name="connsiteX40" fmla="*/ 434859 w 437280"/>
                <a:gd name="connsiteY40" fmla="*/ 230053 h 234639"/>
                <a:gd name="connsiteX41" fmla="*/ 435304 w 437280"/>
                <a:gd name="connsiteY41" fmla="*/ 229425 h 234639"/>
                <a:gd name="connsiteX42" fmla="*/ 435699 w 437280"/>
                <a:gd name="connsiteY42" fmla="*/ 228778 h 234639"/>
                <a:gd name="connsiteX43" fmla="*/ 436045 w 437280"/>
                <a:gd name="connsiteY43" fmla="*/ 228096 h 234639"/>
                <a:gd name="connsiteX44" fmla="*/ 436391 w 437280"/>
                <a:gd name="connsiteY44" fmla="*/ 227399 h 234639"/>
                <a:gd name="connsiteX45" fmla="*/ 436638 w 437280"/>
                <a:gd name="connsiteY45" fmla="*/ 226682 h 234639"/>
                <a:gd name="connsiteX46" fmla="*/ 436885 w 437280"/>
                <a:gd name="connsiteY46" fmla="*/ 225946 h 234639"/>
                <a:gd name="connsiteX47" fmla="*/ 437033 w 437280"/>
                <a:gd name="connsiteY47" fmla="*/ 225199 h 234639"/>
                <a:gd name="connsiteX48" fmla="*/ 437182 w 437280"/>
                <a:gd name="connsiteY48" fmla="*/ 224443 h 234639"/>
                <a:gd name="connsiteX49" fmla="*/ 437231 w 437280"/>
                <a:gd name="connsiteY49" fmla="*/ 223677 h 234639"/>
                <a:gd name="connsiteX50" fmla="*/ 437281 w 437280"/>
                <a:gd name="connsiteY50" fmla="*/ 222911 h 234639"/>
                <a:gd name="connsiteX51" fmla="*/ 437281 w 437280"/>
                <a:gd name="connsiteY51" fmla="*/ 11734 h 234639"/>
                <a:gd name="connsiteX52" fmla="*/ 437231 w 437280"/>
                <a:gd name="connsiteY52" fmla="*/ 10963 h 234639"/>
                <a:gd name="connsiteX53" fmla="*/ 437182 w 437280"/>
                <a:gd name="connsiteY53" fmla="*/ 10202 h 234639"/>
                <a:gd name="connsiteX54" fmla="*/ 437033 w 437280"/>
                <a:gd name="connsiteY54" fmla="*/ 9446 h 234639"/>
                <a:gd name="connsiteX55" fmla="*/ 436885 w 437280"/>
                <a:gd name="connsiteY55" fmla="*/ 8694 h 234639"/>
                <a:gd name="connsiteX56" fmla="*/ 436638 w 437280"/>
                <a:gd name="connsiteY56" fmla="*/ 7963 h 234639"/>
                <a:gd name="connsiteX57" fmla="*/ 436391 w 437280"/>
                <a:gd name="connsiteY57" fmla="*/ 7241 h 234639"/>
                <a:gd name="connsiteX58" fmla="*/ 436045 w 437280"/>
                <a:gd name="connsiteY58" fmla="*/ 6544 h 234639"/>
                <a:gd name="connsiteX59" fmla="*/ 435699 w 437280"/>
                <a:gd name="connsiteY59" fmla="*/ 5867 h 234639"/>
                <a:gd name="connsiteX60" fmla="*/ 435304 w 437280"/>
                <a:gd name="connsiteY60" fmla="*/ 5215 h 234639"/>
                <a:gd name="connsiteX61" fmla="*/ 434859 w 437280"/>
                <a:gd name="connsiteY61" fmla="*/ 4592 h 234639"/>
                <a:gd name="connsiteX62" fmla="*/ 434365 w 437280"/>
                <a:gd name="connsiteY62" fmla="*/ 3999 h 234639"/>
                <a:gd name="connsiteX63" fmla="*/ 433821 w 437280"/>
                <a:gd name="connsiteY63" fmla="*/ 3435 h 234639"/>
                <a:gd name="connsiteX64" fmla="*/ 433277 w 437280"/>
                <a:gd name="connsiteY64" fmla="*/ 2911 h 234639"/>
                <a:gd name="connsiteX65" fmla="*/ 432684 w 437280"/>
                <a:gd name="connsiteY65" fmla="*/ 2427 h 234639"/>
                <a:gd name="connsiteX66" fmla="*/ 432041 w 437280"/>
                <a:gd name="connsiteY66" fmla="*/ 1977 h 234639"/>
                <a:gd name="connsiteX67" fmla="*/ 431399 w 437280"/>
                <a:gd name="connsiteY67" fmla="*/ 1572 h 234639"/>
                <a:gd name="connsiteX68" fmla="*/ 430756 w 437280"/>
                <a:gd name="connsiteY68" fmla="*/ 1211 h 234639"/>
                <a:gd name="connsiteX69" fmla="*/ 430015 w 437280"/>
                <a:gd name="connsiteY69" fmla="*/ 895 h 234639"/>
                <a:gd name="connsiteX70" fmla="*/ 429323 w 437280"/>
                <a:gd name="connsiteY70" fmla="*/ 623 h 234639"/>
                <a:gd name="connsiteX71" fmla="*/ 428582 w 437280"/>
                <a:gd name="connsiteY71" fmla="*/ 400 h 234639"/>
                <a:gd name="connsiteX72" fmla="*/ 427840 w 437280"/>
                <a:gd name="connsiteY72" fmla="*/ 227 h 234639"/>
                <a:gd name="connsiteX73" fmla="*/ 427099 w 437280"/>
                <a:gd name="connsiteY73" fmla="*/ 99 h 234639"/>
                <a:gd name="connsiteX74" fmla="*/ 426308 w 437280"/>
                <a:gd name="connsiteY74" fmla="*/ 25 h 234639"/>
                <a:gd name="connsiteX75" fmla="*/ 425567 w 437280"/>
                <a:gd name="connsiteY75" fmla="*/ 0 h 234639"/>
                <a:gd name="connsiteX76" fmla="*/ 11714 w 437280"/>
                <a:gd name="connsiteY76" fmla="*/ 0 h 234639"/>
                <a:gd name="connsiteX77" fmla="*/ 10973 w 437280"/>
                <a:gd name="connsiteY77" fmla="*/ 25 h 234639"/>
                <a:gd name="connsiteX78" fmla="*/ 10182 w 437280"/>
                <a:gd name="connsiteY78" fmla="*/ 99 h 234639"/>
                <a:gd name="connsiteX79" fmla="*/ 9440 w 437280"/>
                <a:gd name="connsiteY79" fmla="*/ 227 h 234639"/>
                <a:gd name="connsiteX80" fmla="*/ 8699 w 437280"/>
                <a:gd name="connsiteY80" fmla="*/ 400 h 234639"/>
                <a:gd name="connsiteX81" fmla="*/ 7958 w 437280"/>
                <a:gd name="connsiteY81" fmla="*/ 623 h 234639"/>
                <a:gd name="connsiteX82" fmla="*/ 7216 w 437280"/>
                <a:gd name="connsiteY82" fmla="*/ 895 h 234639"/>
                <a:gd name="connsiteX83" fmla="*/ 6524 w 437280"/>
                <a:gd name="connsiteY83" fmla="*/ 1211 h 234639"/>
                <a:gd name="connsiteX84" fmla="*/ 5832 w 437280"/>
                <a:gd name="connsiteY84" fmla="*/ 1572 h 234639"/>
                <a:gd name="connsiteX85" fmla="*/ 5189 w 437280"/>
                <a:gd name="connsiteY85" fmla="*/ 1977 h 234639"/>
                <a:gd name="connsiteX86" fmla="*/ 4596 w 437280"/>
                <a:gd name="connsiteY86" fmla="*/ 2427 h 234639"/>
                <a:gd name="connsiteX87" fmla="*/ 4003 w 437280"/>
                <a:gd name="connsiteY87" fmla="*/ 2911 h 234639"/>
                <a:gd name="connsiteX88" fmla="*/ 3410 w 437280"/>
                <a:gd name="connsiteY88" fmla="*/ 3435 h 234639"/>
                <a:gd name="connsiteX89" fmla="*/ 2916 w 437280"/>
                <a:gd name="connsiteY89" fmla="*/ 3999 h 234639"/>
                <a:gd name="connsiteX90" fmla="*/ 2422 w 437280"/>
                <a:gd name="connsiteY90" fmla="*/ 4592 h 234639"/>
                <a:gd name="connsiteX91" fmla="*/ 1977 w 437280"/>
                <a:gd name="connsiteY91" fmla="*/ 5215 h 234639"/>
                <a:gd name="connsiteX92" fmla="*/ 1581 w 437280"/>
                <a:gd name="connsiteY92" fmla="*/ 5867 h 234639"/>
                <a:gd name="connsiteX93" fmla="*/ 1186 w 437280"/>
                <a:gd name="connsiteY93" fmla="*/ 6544 h 234639"/>
                <a:gd name="connsiteX94" fmla="*/ 889 w 437280"/>
                <a:gd name="connsiteY94" fmla="*/ 7241 h 234639"/>
                <a:gd name="connsiteX95" fmla="*/ 593 w 437280"/>
                <a:gd name="connsiteY95" fmla="*/ 7963 h 234639"/>
                <a:gd name="connsiteX96" fmla="*/ 395 w 437280"/>
                <a:gd name="connsiteY96" fmla="*/ 8694 h 234639"/>
                <a:gd name="connsiteX97" fmla="*/ 197 w 437280"/>
                <a:gd name="connsiteY97" fmla="*/ 9446 h 234639"/>
                <a:gd name="connsiteX98" fmla="*/ 98 w 437280"/>
                <a:gd name="connsiteY98" fmla="*/ 10202 h 234639"/>
                <a:gd name="connsiteX99" fmla="*/ 0 w 437280"/>
                <a:gd name="connsiteY99" fmla="*/ 10963 h 2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7280" h="234639">
                  <a:moveTo>
                    <a:pt x="0" y="11734"/>
                  </a:moveTo>
                  <a:lnTo>
                    <a:pt x="0" y="222911"/>
                  </a:lnTo>
                  <a:lnTo>
                    <a:pt x="0" y="223677"/>
                  </a:lnTo>
                  <a:lnTo>
                    <a:pt x="98" y="224443"/>
                  </a:lnTo>
                  <a:lnTo>
                    <a:pt x="197" y="225199"/>
                  </a:lnTo>
                  <a:lnTo>
                    <a:pt x="395" y="225946"/>
                  </a:lnTo>
                  <a:lnTo>
                    <a:pt x="593" y="226682"/>
                  </a:lnTo>
                  <a:lnTo>
                    <a:pt x="889" y="227399"/>
                  </a:lnTo>
                  <a:lnTo>
                    <a:pt x="1186" y="228096"/>
                  </a:lnTo>
                  <a:lnTo>
                    <a:pt x="1581" y="228778"/>
                  </a:lnTo>
                  <a:lnTo>
                    <a:pt x="1977" y="229425"/>
                  </a:lnTo>
                  <a:lnTo>
                    <a:pt x="2422" y="230053"/>
                  </a:lnTo>
                  <a:lnTo>
                    <a:pt x="2916" y="230646"/>
                  </a:lnTo>
                  <a:lnTo>
                    <a:pt x="3410" y="231205"/>
                  </a:lnTo>
                  <a:lnTo>
                    <a:pt x="4003" y="231729"/>
                  </a:lnTo>
                  <a:lnTo>
                    <a:pt x="4596" y="232218"/>
                  </a:lnTo>
                  <a:lnTo>
                    <a:pt x="5189" y="232663"/>
                  </a:lnTo>
                  <a:lnTo>
                    <a:pt x="5832" y="233068"/>
                  </a:lnTo>
                  <a:lnTo>
                    <a:pt x="6524" y="233434"/>
                  </a:lnTo>
                  <a:lnTo>
                    <a:pt x="7216" y="233750"/>
                  </a:lnTo>
                  <a:lnTo>
                    <a:pt x="7958" y="234017"/>
                  </a:lnTo>
                  <a:lnTo>
                    <a:pt x="8699" y="234240"/>
                  </a:lnTo>
                  <a:lnTo>
                    <a:pt x="9440" y="234418"/>
                  </a:lnTo>
                  <a:lnTo>
                    <a:pt x="10182" y="234541"/>
                  </a:lnTo>
                  <a:lnTo>
                    <a:pt x="10973" y="234615"/>
                  </a:lnTo>
                  <a:lnTo>
                    <a:pt x="11714" y="234640"/>
                  </a:lnTo>
                  <a:lnTo>
                    <a:pt x="425567" y="234640"/>
                  </a:lnTo>
                  <a:lnTo>
                    <a:pt x="426308" y="234615"/>
                  </a:lnTo>
                  <a:lnTo>
                    <a:pt x="427099" y="234541"/>
                  </a:lnTo>
                  <a:lnTo>
                    <a:pt x="427840" y="234418"/>
                  </a:lnTo>
                  <a:lnTo>
                    <a:pt x="428582" y="234240"/>
                  </a:lnTo>
                  <a:lnTo>
                    <a:pt x="429323" y="234017"/>
                  </a:lnTo>
                  <a:lnTo>
                    <a:pt x="430015" y="233750"/>
                  </a:lnTo>
                  <a:lnTo>
                    <a:pt x="430756" y="233434"/>
                  </a:lnTo>
                  <a:lnTo>
                    <a:pt x="431399" y="233068"/>
                  </a:lnTo>
                  <a:lnTo>
                    <a:pt x="432041" y="232663"/>
                  </a:lnTo>
                  <a:lnTo>
                    <a:pt x="432684" y="232218"/>
                  </a:lnTo>
                  <a:lnTo>
                    <a:pt x="433277" y="231729"/>
                  </a:lnTo>
                  <a:lnTo>
                    <a:pt x="433821" y="231205"/>
                  </a:lnTo>
                  <a:lnTo>
                    <a:pt x="434365" y="230646"/>
                  </a:lnTo>
                  <a:lnTo>
                    <a:pt x="434859" y="230053"/>
                  </a:lnTo>
                  <a:lnTo>
                    <a:pt x="435304" y="229425"/>
                  </a:lnTo>
                  <a:lnTo>
                    <a:pt x="435699" y="228778"/>
                  </a:lnTo>
                  <a:lnTo>
                    <a:pt x="436045" y="228096"/>
                  </a:lnTo>
                  <a:lnTo>
                    <a:pt x="436391" y="227399"/>
                  </a:lnTo>
                  <a:lnTo>
                    <a:pt x="436638" y="226682"/>
                  </a:lnTo>
                  <a:lnTo>
                    <a:pt x="436885" y="225946"/>
                  </a:lnTo>
                  <a:lnTo>
                    <a:pt x="437033" y="225199"/>
                  </a:lnTo>
                  <a:lnTo>
                    <a:pt x="437182" y="224443"/>
                  </a:lnTo>
                  <a:lnTo>
                    <a:pt x="437231" y="223677"/>
                  </a:lnTo>
                  <a:lnTo>
                    <a:pt x="437281" y="222911"/>
                  </a:lnTo>
                  <a:lnTo>
                    <a:pt x="437281" y="11734"/>
                  </a:lnTo>
                  <a:lnTo>
                    <a:pt x="437231" y="10963"/>
                  </a:lnTo>
                  <a:lnTo>
                    <a:pt x="437182" y="10202"/>
                  </a:lnTo>
                  <a:lnTo>
                    <a:pt x="437033" y="9446"/>
                  </a:lnTo>
                  <a:lnTo>
                    <a:pt x="436885" y="8694"/>
                  </a:lnTo>
                  <a:lnTo>
                    <a:pt x="436638" y="7963"/>
                  </a:lnTo>
                  <a:lnTo>
                    <a:pt x="436391" y="7241"/>
                  </a:lnTo>
                  <a:lnTo>
                    <a:pt x="436045" y="6544"/>
                  </a:lnTo>
                  <a:lnTo>
                    <a:pt x="435699" y="5867"/>
                  </a:lnTo>
                  <a:lnTo>
                    <a:pt x="435304" y="5215"/>
                  </a:lnTo>
                  <a:lnTo>
                    <a:pt x="434859" y="4592"/>
                  </a:lnTo>
                  <a:lnTo>
                    <a:pt x="434365" y="3999"/>
                  </a:lnTo>
                  <a:lnTo>
                    <a:pt x="433821" y="3435"/>
                  </a:lnTo>
                  <a:lnTo>
                    <a:pt x="433277" y="2911"/>
                  </a:lnTo>
                  <a:lnTo>
                    <a:pt x="432684" y="2427"/>
                  </a:lnTo>
                  <a:lnTo>
                    <a:pt x="432041" y="1977"/>
                  </a:lnTo>
                  <a:lnTo>
                    <a:pt x="431399" y="1572"/>
                  </a:lnTo>
                  <a:lnTo>
                    <a:pt x="430756" y="1211"/>
                  </a:lnTo>
                  <a:lnTo>
                    <a:pt x="430015" y="895"/>
                  </a:lnTo>
                  <a:lnTo>
                    <a:pt x="429323" y="623"/>
                  </a:lnTo>
                  <a:lnTo>
                    <a:pt x="428582" y="400"/>
                  </a:lnTo>
                  <a:lnTo>
                    <a:pt x="427840" y="227"/>
                  </a:lnTo>
                  <a:lnTo>
                    <a:pt x="427099" y="99"/>
                  </a:lnTo>
                  <a:lnTo>
                    <a:pt x="426308" y="25"/>
                  </a:lnTo>
                  <a:lnTo>
                    <a:pt x="425567" y="0"/>
                  </a:lnTo>
                  <a:lnTo>
                    <a:pt x="11714" y="0"/>
                  </a:lnTo>
                  <a:lnTo>
                    <a:pt x="10973" y="25"/>
                  </a:lnTo>
                  <a:lnTo>
                    <a:pt x="10182" y="99"/>
                  </a:lnTo>
                  <a:lnTo>
                    <a:pt x="9440" y="227"/>
                  </a:lnTo>
                  <a:lnTo>
                    <a:pt x="8699" y="400"/>
                  </a:lnTo>
                  <a:lnTo>
                    <a:pt x="7958" y="623"/>
                  </a:lnTo>
                  <a:lnTo>
                    <a:pt x="7216" y="895"/>
                  </a:lnTo>
                  <a:lnTo>
                    <a:pt x="6524" y="1211"/>
                  </a:lnTo>
                  <a:lnTo>
                    <a:pt x="5832" y="1572"/>
                  </a:lnTo>
                  <a:lnTo>
                    <a:pt x="5189" y="1977"/>
                  </a:lnTo>
                  <a:lnTo>
                    <a:pt x="4596" y="2427"/>
                  </a:lnTo>
                  <a:lnTo>
                    <a:pt x="4003" y="2911"/>
                  </a:lnTo>
                  <a:lnTo>
                    <a:pt x="3410" y="3435"/>
                  </a:lnTo>
                  <a:lnTo>
                    <a:pt x="2916" y="3999"/>
                  </a:lnTo>
                  <a:lnTo>
                    <a:pt x="2422" y="4592"/>
                  </a:lnTo>
                  <a:lnTo>
                    <a:pt x="1977" y="5215"/>
                  </a:lnTo>
                  <a:lnTo>
                    <a:pt x="1581" y="5867"/>
                  </a:lnTo>
                  <a:lnTo>
                    <a:pt x="1186" y="6544"/>
                  </a:lnTo>
                  <a:lnTo>
                    <a:pt x="889" y="7241"/>
                  </a:lnTo>
                  <a:lnTo>
                    <a:pt x="593" y="7963"/>
                  </a:lnTo>
                  <a:lnTo>
                    <a:pt x="395" y="8694"/>
                  </a:lnTo>
                  <a:lnTo>
                    <a:pt x="197" y="9446"/>
                  </a:lnTo>
                  <a:lnTo>
                    <a:pt x="98" y="10202"/>
                  </a:lnTo>
                  <a:lnTo>
                    <a:pt x="0" y="10963"/>
                  </a:lnTo>
                  <a:close/>
                </a:path>
              </a:pathLst>
            </a:custGeom>
            <a:solidFill>
              <a:srgbClr val="FAFAFF"/>
            </a:solidFill>
            <a:ln w="4943" cap="sq">
              <a:noFill/>
              <a:prstDash val="solid"/>
              <a:miter/>
            </a:ln>
          </p:spPr>
          <p:txBody>
            <a:bodyPr rtlCol="0" anchor="ctr"/>
            <a:lstStyle/>
            <a:p>
              <a:endParaRPr lang="en-US"/>
            </a:p>
          </p:txBody>
        </p:sp>
        <p:sp>
          <p:nvSpPr>
            <p:cNvPr id="5230" name="Freeform: Shape 5229">
              <a:extLst>
                <a:ext uri="{FF2B5EF4-FFF2-40B4-BE49-F238E27FC236}">
                  <a16:creationId xmlns:a16="http://schemas.microsoft.com/office/drawing/2014/main" id="{29DF53BA-1035-4CE2-B360-504A1B4716CD}"/>
                </a:ext>
              </a:extLst>
            </p:cNvPr>
            <p:cNvSpPr/>
            <p:nvPr/>
          </p:nvSpPr>
          <p:spPr>
            <a:xfrm>
              <a:off x="5801744" y="939387"/>
              <a:ext cx="437280" cy="234639"/>
            </a:xfrm>
            <a:custGeom>
              <a:avLst/>
              <a:gdLst>
                <a:gd name="connsiteX0" fmla="*/ 0 w 437280"/>
                <a:gd name="connsiteY0" fmla="*/ 222911 h 234639"/>
                <a:gd name="connsiteX1" fmla="*/ 0 w 437280"/>
                <a:gd name="connsiteY1" fmla="*/ 223677 h 234639"/>
                <a:gd name="connsiteX2" fmla="*/ 98 w 437280"/>
                <a:gd name="connsiteY2" fmla="*/ 224443 h 234639"/>
                <a:gd name="connsiteX3" fmla="*/ 197 w 437280"/>
                <a:gd name="connsiteY3" fmla="*/ 225199 h 234639"/>
                <a:gd name="connsiteX4" fmla="*/ 395 w 437280"/>
                <a:gd name="connsiteY4" fmla="*/ 225946 h 234639"/>
                <a:gd name="connsiteX5" fmla="*/ 593 w 437280"/>
                <a:gd name="connsiteY5" fmla="*/ 226682 h 234639"/>
                <a:gd name="connsiteX6" fmla="*/ 889 w 437280"/>
                <a:gd name="connsiteY6" fmla="*/ 227399 h 234639"/>
                <a:gd name="connsiteX7" fmla="*/ 1186 w 437280"/>
                <a:gd name="connsiteY7" fmla="*/ 228096 h 234639"/>
                <a:gd name="connsiteX8" fmla="*/ 1581 w 437280"/>
                <a:gd name="connsiteY8" fmla="*/ 228778 h 234639"/>
                <a:gd name="connsiteX9" fmla="*/ 1977 w 437280"/>
                <a:gd name="connsiteY9" fmla="*/ 229425 h 234639"/>
                <a:gd name="connsiteX10" fmla="*/ 2422 w 437280"/>
                <a:gd name="connsiteY10" fmla="*/ 230053 h 234639"/>
                <a:gd name="connsiteX11" fmla="*/ 2916 w 437280"/>
                <a:gd name="connsiteY11" fmla="*/ 230646 h 234639"/>
                <a:gd name="connsiteX12" fmla="*/ 3410 w 437280"/>
                <a:gd name="connsiteY12" fmla="*/ 231205 h 234639"/>
                <a:gd name="connsiteX13" fmla="*/ 4003 w 437280"/>
                <a:gd name="connsiteY13" fmla="*/ 231729 h 234639"/>
                <a:gd name="connsiteX14" fmla="*/ 4596 w 437280"/>
                <a:gd name="connsiteY14" fmla="*/ 232218 h 234639"/>
                <a:gd name="connsiteX15" fmla="*/ 5189 w 437280"/>
                <a:gd name="connsiteY15" fmla="*/ 232663 h 234639"/>
                <a:gd name="connsiteX16" fmla="*/ 5832 w 437280"/>
                <a:gd name="connsiteY16" fmla="*/ 233068 h 234639"/>
                <a:gd name="connsiteX17" fmla="*/ 6524 w 437280"/>
                <a:gd name="connsiteY17" fmla="*/ 233434 h 234639"/>
                <a:gd name="connsiteX18" fmla="*/ 7216 w 437280"/>
                <a:gd name="connsiteY18" fmla="*/ 233750 h 234639"/>
                <a:gd name="connsiteX19" fmla="*/ 7958 w 437280"/>
                <a:gd name="connsiteY19" fmla="*/ 234017 h 234639"/>
                <a:gd name="connsiteX20" fmla="*/ 8699 w 437280"/>
                <a:gd name="connsiteY20" fmla="*/ 234240 h 234639"/>
                <a:gd name="connsiteX21" fmla="*/ 9440 w 437280"/>
                <a:gd name="connsiteY21" fmla="*/ 234418 h 234639"/>
                <a:gd name="connsiteX22" fmla="*/ 10182 w 437280"/>
                <a:gd name="connsiteY22" fmla="*/ 234541 h 234639"/>
                <a:gd name="connsiteX23" fmla="*/ 10973 w 437280"/>
                <a:gd name="connsiteY23" fmla="*/ 234615 h 234639"/>
                <a:gd name="connsiteX24" fmla="*/ 11714 w 437280"/>
                <a:gd name="connsiteY24" fmla="*/ 234640 h 234639"/>
                <a:gd name="connsiteX25" fmla="*/ 425567 w 437280"/>
                <a:gd name="connsiteY25" fmla="*/ 234640 h 234639"/>
                <a:gd name="connsiteX26" fmla="*/ 426308 w 437280"/>
                <a:gd name="connsiteY26" fmla="*/ 234615 h 234639"/>
                <a:gd name="connsiteX27" fmla="*/ 427099 w 437280"/>
                <a:gd name="connsiteY27" fmla="*/ 234541 h 234639"/>
                <a:gd name="connsiteX28" fmla="*/ 427840 w 437280"/>
                <a:gd name="connsiteY28" fmla="*/ 234418 h 234639"/>
                <a:gd name="connsiteX29" fmla="*/ 428582 w 437280"/>
                <a:gd name="connsiteY29" fmla="*/ 234240 h 234639"/>
                <a:gd name="connsiteX30" fmla="*/ 429323 w 437280"/>
                <a:gd name="connsiteY30" fmla="*/ 234017 h 234639"/>
                <a:gd name="connsiteX31" fmla="*/ 430015 w 437280"/>
                <a:gd name="connsiteY31" fmla="*/ 233750 h 234639"/>
                <a:gd name="connsiteX32" fmla="*/ 430756 w 437280"/>
                <a:gd name="connsiteY32" fmla="*/ 233434 h 234639"/>
                <a:gd name="connsiteX33" fmla="*/ 431399 w 437280"/>
                <a:gd name="connsiteY33" fmla="*/ 233068 h 234639"/>
                <a:gd name="connsiteX34" fmla="*/ 432041 w 437280"/>
                <a:gd name="connsiteY34" fmla="*/ 232663 h 234639"/>
                <a:gd name="connsiteX35" fmla="*/ 432684 w 437280"/>
                <a:gd name="connsiteY35" fmla="*/ 232218 h 234639"/>
                <a:gd name="connsiteX36" fmla="*/ 433277 w 437280"/>
                <a:gd name="connsiteY36" fmla="*/ 231729 h 234639"/>
                <a:gd name="connsiteX37" fmla="*/ 433821 w 437280"/>
                <a:gd name="connsiteY37" fmla="*/ 231205 h 234639"/>
                <a:gd name="connsiteX38" fmla="*/ 434365 w 437280"/>
                <a:gd name="connsiteY38" fmla="*/ 230646 h 234639"/>
                <a:gd name="connsiteX39" fmla="*/ 434859 w 437280"/>
                <a:gd name="connsiteY39" fmla="*/ 230053 h 234639"/>
                <a:gd name="connsiteX40" fmla="*/ 435304 w 437280"/>
                <a:gd name="connsiteY40" fmla="*/ 229425 h 234639"/>
                <a:gd name="connsiteX41" fmla="*/ 435699 w 437280"/>
                <a:gd name="connsiteY41" fmla="*/ 228778 h 234639"/>
                <a:gd name="connsiteX42" fmla="*/ 436045 w 437280"/>
                <a:gd name="connsiteY42" fmla="*/ 228096 h 234639"/>
                <a:gd name="connsiteX43" fmla="*/ 436391 w 437280"/>
                <a:gd name="connsiteY43" fmla="*/ 227399 h 234639"/>
                <a:gd name="connsiteX44" fmla="*/ 436638 w 437280"/>
                <a:gd name="connsiteY44" fmla="*/ 226682 h 234639"/>
                <a:gd name="connsiteX45" fmla="*/ 436885 w 437280"/>
                <a:gd name="connsiteY45" fmla="*/ 225946 h 234639"/>
                <a:gd name="connsiteX46" fmla="*/ 437033 w 437280"/>
                <a:gd name="connsiteY46" fmla="*/ 225199 h 234639"/>
                <a:gd name="connsiteX47" fmla="*/ 437182 w 437280"/>
                <a:gd name="connsiteY47" fmla="*/ 224443 h 234639"/>
                <a:gd name="connsiteX48" fmla="*/ 437231 w 437280"/>
                <a:gd name="connsiteY48" fmla="*/ 223677 h 234639"/>
                <a:gd name="connsiteX49" fmla="*/ 437281 w 437280"/>
                <a:gd name="connsiteY49" fmla="*/ 222911 h 234639"/>
                <a:gd name="connsiteX50" fmla="*/ 437281 w 437280"/>
                <a:gd name="connsiteY50" fmla="*/ 11734 h 234639"/>
                <a:gd name="connsiteX51" fmla="*/ 437231 w 437280"/>
                <a:gd name="connsiteY51" fmla="*/ 10963 h 234639"/>
                <a:gd name="connsiteX52" fmla="*/ 437182 w 437280"/>
                <a:gd name="connsiteY52" fmla="*/ 10202 h 234639"/>
                <a:gd name="connsiteX53" fmla="*/ 437033 w 437280"/>
                <a:gd name="connsiteY53" fmla="*/ 9446 h 234639"/>
                <a:gd name="connsiteX54" fmla="*/ 436885 w 437280"/>
                <a:gd name="connsiteY54" fmla="*/ 8694 h 234639"/>
                <a:gd name="connsiteX55" fmla="*/ 436638 w 437280"/>
                <a:gd name="connsiteY55" fmla="*/ 7963 h 234639"/>
                <a:gd name="connsiteX56" fmla="*/ 436391 w 437280"/>
                <a:gd name="connsiteY56" fmla="*/ 7241 h 234639"/>
                <a:gd name="connsiteX57" fmla="*/ 436045 w 437280"/>
                <a:gd name="connsiteY57" fmla="*/ 6544 h 234639"/>
                <a:gd name="connsiteX58" fmla="*/ 435699 w 437280"/>
                <a:gd name="connsiteY58" fmla="*/ 5867 h 234639"/>
                <a:gd name="connsiteX59" fmla="*/ 435304 w 437280"/>
                <a:gd name="connsiteY59" fmla="*/ 5215 h 234639"/>
                <a:gd name="connsiteX60" fmla="*/ 434859 w 437280"/>
                <a:gd name="connsiteY60" fmla="*/ 4592 h 234639"/>
                <a:gd name="connsiteX61" fmla="*/ 434365 w 437280"/>
                <a:gd name="connsiteY61" fmla="*/ 3999 h 234639"/>
                <a:gd name="connsiteX62" fmla="*/ 433821 w 437280"/>
                <a:gd name="connsiteY62" fmla="*/ 3435 h 234639"/>
                <a:gd name="connsiteX63" fmla="*/ 433277 w 437280"/>
                <a:gd name="connsiteY63" fmla="*/ 2911 h 234639"/>
                <a:gd name="connsiteX64" fmla="*/ 432684 w 437280"/>
                <a:gd name="connsiteY64" fmla="*/ 2427 h 234639"/>
                <a:gd name="connsiteX65" fmla="*/ 432041 w 437280"/>
                <a:gd name="connsiteY65" fmla="*/ 1977 h 234639"/>
                <a:gd name="connsiteX66" fmla="*/ 431399 w 437280"/>
                <a:gd name="connsiteY66" fmla="*/ 1572 h 234639"/>
                <a:gd name="connsiteX67" fmla="*/ 430756 w 437280"/>
                <a:gd name="connsiteY67" fmla="*/ 1211 h 234639"/>
                <a:gd name="connsiteX68" fmla="*/ 430015 w 437280"/>
                <a:gd name="connsiteY68" fmla="*/ 895 h 234639"/>
                <a:gd name="connsiteX69" fmla="*/ 429323 w 437280"/>
                <a:gd name="connsiteY69" fmla="*/ 623 h 234639"/>
                <a:gd name="connsiteX70" fmla="*/ 428582 w 437280"/>
                <a:gd name="connsiteY70" fmla="*/ 400 h 234639"/>
                <a:gd name="connsiteX71" fmla="*/ 427840 w 437280"/>
                <a:gd name="connsiteY71" fmla="*/ 227 h 234639"/>
                <a:gd name="connsiteX72" fmla="*/ 427099 w 437280"/>
                <a:gd name="connsiteY72" fmla="*/ 99 h 234639"/>
                <a:gd name="connsiteX73" fmla="*/ 426308 w 437280"/>
                <a:gd name="connsiteY73" fmla="*/ 25 h 234639"/>
                <a:gd name="connsiteX74" fmla="*/ 425567 w 437280"/>
                <a:gd name="connsiteY74" fmla="*/ 0 h 234639"/>
                <a:gd name="connsiteX75" fmla="*/ 11714 w 437280"/>
                <a:gd name="connsiteY75" fmla="*/ 0 h 234639"/>
                <a:gd name="connsiteX76" fmla="*/ 10973 w 437280"/>
                <a:gd name="connsiteY76" fmla="*/ 25 h 234639"/>
                <a:gd name="connsiteX77" fmla="*/ 10182 w 437280"/>
                <a:gd name="connsiteY77" fmla="*/ 99 h 234639"/>
                <a:gd name="connsiteX78" fmla="*/ 9440 w 437280"/>
                <a:gd name="connsiteY78" fmla="*/ 227 h 234639"/>
                <a:gd name="connsiteX79" fmla="*/ 8699 w 437280"/>
                <a:gd name="connsiteY79" fmla="*/ 400 h 234639"/>
                <a:gd name="connsiteX80" fmla="*/ 7958 w 437280"/>
                <a:gd name="connsiteY80" fmla="*/ 623 h 234639"/>
                <a:gd name="connsiteX81" fmla="*/ 7216 w 437280"/>
                <a:gd name="connsiteY81" fmla="*/ 895 h 234639"/>
                <a:gd name="connsiteX82" fmla="*/ 6524 w 437280"/>
                <a:gd name="connsiteY82" fmla="*/ 1211 h 234639"/>
                <a:gd name="connsiteX83" fmla="*/ 5832 w 437280"/>
                <a:gd name="connsiteY83" fmla="*/ 1572 h 234639"/>
                <a:gd name="connsiteX84" fmla="*/ 5189 w 437280"/>
                <a:gd name="connsiteY84" fmla="*/ 1977 h 234639"/>
                <a:gd name="connsiteX85" fmla="*/ 4596 w 437280"/>
                <a:gd name="connsiteY85" fmla="*/ 2427 h 234639"/>
                <a:gd name="connsiteX86" fmla="*/ 4003 w 437280"/>
                <a:gd name="connsiteY86" fmla="*/ 2911 h 234639"/>
                <a:gd name="connsiteX87" fmla="*/ 3410 w 437280"/>
                <a:gd name="connsiteY87" fmla="*/ 3435 h 234639"/>
                <a:gd name="connsiteX88" fmla="*/ 2916 w 437280"/>
                <a:gd name="connsiteY88" fmla="*/ 3999 h 234639"/>
                <a:gd name="connsiteX89" fmla="*/ 2422 w 437280"/>
                <a:gd name="connsiteY89" fmla="*/ 4592 h 234639"/>
                <a:gd name="connsiteX90" fmla="*/ 1977 w 437280"/>
                <a:gd name="connsiteY90" fmla="*/ 5215 h 234639"/>
                <a:gd name="connsiteX91" fmla="*/ 1581 w 437280"/>
                <a:gd name="connsiteY91" fmla="*/ 5867 h 234639"/>
                <a:gd name="connsiteX92" fmla="*/ 1186 w 437280"/>
                <a:gd name="connsiteY92" fmla="*/ 6544 h 234639"/>
                <a:gd name="connsiteX93" fmla="*/ 889 w 437280"/>
                <a:gd name="connsiteY93" fmla="*/ 7241 h 234639"/>
                <a:gd name="connsiteX94" fmla="*/ 593 w 437280"/>
                <a:gd name="connsiteY94" fmla="*/ 7963 h 234639"/>
                <a:gd name="connsiteX95" fmla="*/ 395 w 437280"/>
                <a:gd name="connsiteY95" fmla="*/ 8694 h 234639"/>
                <a:gd name="connsiteX96" fmla="*/ 197 w 437280"/>
                <a:gd name="connsiteY96" fmla="*/ 9446 h 234639"/>
                <a:gd name="connsiteX97" fmla="*/ 98 w 437280"/>
                <a:gd name="connsiteY97" fmla="*/ 10202 h 234639"/>
                <a:gd name="connsiteX98" fmla="*/ 0 w 437280"/>
                <a:gd name="connsiteY98" fmla="*/ 10963 h 234639"/>
                <a:gd name="connsiteX99" fmla="*/ 0 w 437280"/>
                <a:gd name="connsiteY99" fmla="*/ 11734 h 2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7280" h="234639">
                  <a:moveTo>
                    <a:pt x="0" y="222911"/>
                  </a:moveTo>
                  <a:lnTo>
                    <a:pt x="0" y="223677"/>
                  </a:lnTo>
                  <a:lnTo>
                    <a:pt x="98" y="224443"/>
                  </a:lnTo>
                  <a:lnTo>
                    <a:pt x="197" y="225199"/>
                  </a:lnTo>
                  <a:lnTo>
                    <a:pt x="395" y="225946"/>
                  </a:lnTo>
                  <a:lnTo>
                    <a:pt x="593" y="226682"/>
                  </a:lnTo>
                  <a:lnTo>
                    <a:pt x="889" y="227399"/>
                  </a:lnTo>
                  <a:lnTo>
                    <a:pt x="1186" y="228096"/>
                  </a:lnTo>
                  <a:lnTo>
                    <a:pt x="1581" y="228778"/>
                  </a:lnTo>
                  <a:lnTo>
                    <a:pt x="1977" y="229425"/>
                  </a:lnTo>
                  <a:lnTo>
                    <a:pt x="2422" y="230053"/>
                  </a:lnTo>
                  <a:lnTo>
                    <a:pt x="2916" y="230646"/>
                  </a:lnTo>
                  <a:lnTo>
                    <a:pt x="3410" y="231205"/>
                  </a:lnTo>
                  <a:lnTo>
                    <a:pt x="4003" y="231729"/>
                  </a:lnTo>
                  <a:lnTo>
                    <a:pt x="4596" y="232218"/>
                  </a:lnTo>
                  <a:lnTo>
                    <a:pt x="5189" y="232663"/>
                  </a:lnTo>
                  <a:lnTo>
                    <a:pt x="5832" y="233068"/>
                  </a:lnTo>
                  <a:lnTo>
                    <a:pt x="6524" y="233434"/>
                  </a:lnTo>
                  <a:lnTo>
                    <a:pt x="7216" y="233750"/>
                  </a:lnTo>
                  <a:lnTo>
                    <a:pt x="7958" y="234017"/>
                  </a:lnTo>
                  <a:lnTo>
                    <a:pt x="8699" y="234240"/>
                  </a:lnTo>
                  <a:lnTo>
                    <a:pt x="9440" y="234418"/>
                  </a:lnTo>
                  <a:lnTo>
                    <a:pt x="10182" y="234541"/>
                  </a:lnTo>
                  <a:lnTo>
                    <a:pt x="10973" y="234615"/>
                  </a:lnTo>
                  <a:lnTo>
                    <a:pt x="11714" y="234640"/>
                  </a:lnTo>
                  <a:lnTo>
                    <a:pt x="425567" y="234640"/>
                  </a:lnTo>
                  <a:lnTo>
                    <a:pt x="426308" y="234615"/>
                  </a:lnTo>
                  <a:lnTo>
                    <a:pt x="427099" y="234541"/>
                  </a:lnTo>
                  <a:lnTo>
                    <a:pt x="427840" y="234418"/>
                  </a:lnTo>
                  <a:lnTo>
                    <a:pt x="428582" y="234240"/>
                  </a:lnTo>
                  <a:lnTo>
                    <a:pt x="429323" y="234017"/>
                  </a:lnTo>
                  <a:lnTo>
                    <a:pt x="430015" y="233750"/>
                  </a:lnTo>
                  <a:lnTo>
                    <a:pt x="430756" y="233434"/>
                  </a:lnTo>
                  <a:lnTo>
                    <a:pt x="431399" y="233068"/>
                  </a:lnTo>
                  <a:lnTo>
                    <a:pt x="432041" y="232663"/>
                  </a:lnTo>
                  <a:lnTo>
                    <a:pt x="432684" y="232218"/>
                  </a:lnTo>
                  <a:lnTo>
                    <a:pt x="433277" y="231729"/>
                  </a:lnTo>
                  <a:lnTo>
                    <a:pt x="433821" y="231205"/>
                  </a:lnTo>
                  <a:lnTo>
                    <a:pt x="434365" y="230646"/>
                  </a:lnTo>
                  <a:lnTo>
                    <a:pt x="434859" y="230053"/>
                  </a:lnTo>
                  <a:lnTo>
                    <a:pt x="435304" y="229425"/>
                  </a:lnTo>
                  <a:lnTo>
                    <a:pt x="435699" y="228778"/>
                  </a:lnTo>
                  <a:lnTo>
                    <a:pt x="436045" y="228096"/>
                  </a:lnTo>
                  <a:lnTo>
                    <a:pt x="436391" y="227399"/>
                  </a:lnTo>
                  <a:lnTo>
                    <a:pt x="436638" y="226682"/>
                  </a:lnTo>
                  <a:lnTo>
                    <a:pt x="436885" y="225946"/>
                  </a:lnTo>
                  <a:lnTo>
                    <a:pt x="437033" y="225199"/>
                  </a:lnTo>
                  <a:lnTo>
                    <a:pt x="437182" y="224443"/>
                  </a:lnTo>
                  <a:lnTo>
                    <a:pt x="437231" y="223677"/>
                  </a:lnTo>
                  <a:lnTo>
                    <a:pt x="437281" y="222911"/>
                  </a:lnTo>
                  <a:lnTo>
                    <a:pt x="437281" y="11734"/>
                  </a:lnTo>
                  <a:lnTo>
                    <a:pt x="437231" y="10963"/>
                  </a:lnTo>
                  <a:lnTo>
                    <a:pt x="437182" y="10202"/>
                  </a:lnTo>
                  <a:lnTo>
                    <a:pt x="437033" y="9446"/>
                  </a:lnTo>
                  <a:lnTo>
                    <a:pt x="436885" y="8694"/>
                  </a:lnTo>
                  <a:lnTo>
                    <a:pt x="436638" y="7963"/>
                  </a:lnTo>
                  <a:lnTo>
                    <a:pt x="436391" y="7241"/>
                  </a:lnTo>
                  <a:lnTo>
                    <a:pt x="436045" y="6544"/>
                  </a:lnTo>
                  <a:lnTo>
                    <a:pt x="435699" y="5867"/>
                  </a:lnTo>
                  <a:lnTo>
                    <a:pt x="435304" y="5215"/>
                  </a:lnTo>
                  <a:lnTo>
                    <a:pt x="434859" y="4592"/>
                  </a:lnTo>
                  <a:lnTo>
                    <a:pt x="434365" y="3999"/>
                  </a:lnTo>
                  <a:lnTo>
                    <a:pt x="433821" y="3435"/>
                  </a:lnTo>
                  <a:lnTo>
                    <a:pt x="433277" y="2911"/>
                  </a:lnTo>
                  <a:lnTo>
                    <a:pt x="432684" y="2427"/>
                  </a:lnTo>
                  <a:lnTo>
                    <a:pt x="432041" y="1977"/>
                  </a:lnTo>
                  <a:lnTo>
                    <a:pt x="431399" y="1572"/>
                  </a:lnTo>
                  <a:lnTo>
                    <a:pt x="430756" y="1211"/>
                  </a:lnTo>
                  <a:lnTo>
                    <a:pt x="430015" y="895"/>
                  </a:lnTo>
                  <a:lnTo>
                    <a:pt x="429323" y="623"/>
                  </a:lnTo>
                  <a:lnTo>
                    <a:pt x="428582" y="400"/>
                  </a:lnTo>
                  <a:lnTo>
                    <a:pt x="427840" y="227"/>
                  </a:lnTo>
                  <a:lnTo>
                    <a:pt x="427099" y="99"/>
                  </a:lnTo>
                  <a:lnTo>
                    <a:pt x="426308" y="25"/>
                  </a:lnTo>
                  <a:lnTo>
                    <a:pt x="425567" y="0"/>
                  </a:lnTo>
                  <a:lnTo>
                    <a:pt x="11714" y="0"/>
                  </a:lnTo>
                  <a:lnTo>
                    <a:pt x="10973" y="25"/>
                  </a:lnTo>
                  <a:lnTo>
                    <a:pt x="10182" y="99"/>
                  </a:lnTo>
                  <a:lnTo>
                    <a:pt x="9440" y="227"/>
                  </a:lnTo>
                  <a:lnTo>
                    <a:pt x="8699" y="400"/>
                  </a:lnTo>
                  <a:lnTo>
                    <a:pt x="7958" y="623"/>
                  </a:lnTo>
                  <a:lnTo>
                    <a:pt x="7216" y="895"/>
                  </a:lnTo>
                  <a:lnTo>
                    <a:pt x="6524" y="1211"/>
                  </a:lnTo>
                  <a:lnTo>
                    <a:pt x="5832" y="1572"/>
                  </a:lnTo>
                  <a:lnTo>
                    <a:pt x="5189" y="1977"/>
                  </a:lnTo>
                  <a:lnTo>
                    <a:pt x="4596" y="2427"/>
                  </a:lnTo>
                  <a:lnTo>
                    <a:pt x="4003" y="2911"/>
                  </a:lnTo>
                  <a:lnTo>
                    <a:pt x="3410" y="3435"/>
                  </a:lnTo>
                  <a:lnTo>
                    <a:pt x="2916" y="3999"/>
                  </a:lnTo>
                  <a:lnTo>
                    <a:pt x="2422" y="4592"/>
                  </a:lnTo>
                  <a:lnTo>
                    <a:pt x="1977" y="5215"/>
                  </a:lnTo>
                  <a:lnTo>
                    <a:pt x="1581" y="5867"/>
                  </a:lnTo>
                  <a:lnTo>
                    <a:pt x="1186" y="6544"/>
                  </a:lnTo>
                  <a:lnTo>
                    <a:pt x="889" y="7241"/>
                  </a:lnTo>
                  <a:lnTo>
                    <a:pt x="593" y="7963"/>
                  </a:lnTo>
                  <a:lnTo>
                    <a:pt x="395" y="8694"/>
                  </a:lnTo>
                  <a:lnTo>
                    <a:pt x="197" y="9446"/>
                  </a:lnTo>
                  <a:lnTo>
                    <a:pt x="98" y="10202"/>
                  </a:lnTo>
                  <a:lnTo>
                    <a:pt x="0" y="10963"/>
                  </a:lnTo>
                  <a:lnTo>
                    <a:pt x="0" y="11734"/>
                  </a:lnTo>
                  <a:close/>
                </a:path>
              </a:pathLst>
            </a:custGeom>
            <a:noFill/>
            <a:ln w="3329" cap="flat">
              <a:solidFill>
                <a:srgbClr val="A6A6A6"/>
              </a:solidFill>
              <a:prstDash val="solid"/>
              <a:round/>
            </a:ln>
          </p:spPr>
          <p:txBody>
            <a:bodyPr rtlCol="0" anchor="ctr"/>
            <a:lstStyle/>
            <a:p>
              <a:endParaRPr lang="en-US"/>
            </a:p>
          </p:txBody>
        </p:sp>
        <p:sp>
          <p:nvSpPr>
            <p:cNvPr id="5231" name="Freeform: Shape 5230">
              <a:extLst>
                <a:ext uri="{FF2B5EF4-FFF2-40B4-BE49-F238E27FC236}">
                  <a16:creationId xmlns:a16="http://schemas.microsoft.com/office/drawing/2014/main" id="{B2ECAC2D-9AA2-23CA-1622-5409CDADB26E}"/>
                </a:ext>
              </a:extLst>
            </p:cNvPr>
            <p:cNvSpPr/>
            <p:nvPr/>
          </p:nvSpPr>
          <p:spPr>
            <a:xfrm>
              <a:off x="5839262" y="990161"/>
              <a:ext cx="40082" cy="46878"/>
            </a:xfrm>
            <a:custGeom>
              <a:avLst/>
              <a:gdLst>
                <a:gd name="connsiteX0" fmla="*/ 3266 w 40082"/>
                <a:gd name="connsiteY0" fmla="*/ 170 h 46878"/>
                <a:gd name="connsiteX1" fmla="*/ 10140 w 40082"/>
                <a:gd name="connsiteY1" fmla="*/ 170 h 46878"/>
                <a:gd name="connsiteX2" fmla="*/ 21724 w 40082"/>
                <a:gd name="connsiteY2" fmla="*/ 17624 h 46878"/>
                <a:gd name="connsiteX3" fmla="*/ 33463 w 40082"/>
                <a:gd name="connsiteY3" fmla="*/ 170 h 46878"/>
                <a:gd name="connsiteX4" fmla="*/ 40259 w 40082"/>
                <a:gd name="connsiteY4" fmla="*/ 170 h 46878"/>
                <a:gd name="connsiteX5" fmla="*/ 25200 w 40082"/>
                <a:gd name="connsiteY5" fmla="*/ 22721 h 46878"/>
                <a:gd name="connsiteX6" fmla="*/ 41263 w 40082"/>
                <a:gd name="connsiteY6" fmla="*/ 47049 h 46878"/>
                <a:gd name="connsiteX7" fmla="*/ 34467 w 40082"/>
                <a:gd name="connsiteY7" fmla="*/ 47049 h 46878"/>
                <a:gd name="connsiteX8" fmla="*/ 21261 w 40082"/>
                <a:gd name="connsiteY8" fmla="*/ 27124 h 46878"/>
                <a:gd name="connsiteX9" fmla="*/ 7977 w 40082"/>
                <a:gd name="connsiteY9" fmla="*/ 47049 h 46878"/>
                <a:gd name="connsiteX10" fmla="*/ 1181 w 40082"/>
                <a:gd name="connsiteY10" fmla="*/ 47049 h 46878"/>
                <a:gd name="connsiteX11" fmla="*/ 17863 w 40082"/>
                <a:gd name="connsiteY11" fmla="*/ 22026 h 46878"/>
                <a:gd name="connsiteX12" fmla="*/ 3266 w 40082"/>
                <a:gd name="connsiteY12" fmla="*/ 170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82" h="46878">
                  <a:moveTo>
                    <a:pt x="3266" y="170"/>
                  </a:moveTo>
                  <a:lnTo>
                    <a:pt x="10140" y="170"/>
                  </a:lnTo>
                  <a:lnTo>
                    <a:pt x="21724" y="17624"/>
                  </a:lnTo>
                  <a:lnTo>
                    <a:pt x="33463" y="170"/>
                  </a:lnTo>
                  <a:lnTo>
                    <a:pt x="40259" y="170"/>
                  </a:lnTo>
                  <a:lnTo>
                    <a:pt x="25200" y="22721"/>
                  </a:lnTo>
                  <a:lnTo>
                    <a:pt x="41263" y="47049"/>
                  </a:lnTo>
                  <a:lnTo>
                    <a:pt x="34467" y="47049"/>
                  </a:lnTo>
                  <a:lnTo>
                    <a:pt x="21261" y="27124"/>
                  </a:lnTo>
                  <a:lnTo>
                    <a:pt x="7977" y="47049"/>
                  </a:lnTo>
                  <a:lnTo>
                    <a:pt x="1181" y="47049"/>
                  </a:lnTo>
                  <a:lnTo>
                    <a:pt x="17863" y="22026"/>
                  </a:lnTo>
                  <a:lnTo>
                    <a:pt x="3266" y="170"/>
                  </a:lnTo>
                  <a:close/>
                </a:path>
              </a:pathLst>
            </a:custGeom>
            <a:solidFill>
              <a:srgbClr val="404040"/>
            </a:solidFill>
            <a:ln w="4943" cap="sq">
              <a:noFill/>
              <a:prstDash val="solid"/>
              <a:miter/>
            </a:ln>
          </p:spPr>
          <p:txBody>
            <a:bodyPr rtlCol="0" anchor="ctr"/>
            <a:lstStyle/>
            <a:p>
              <a:endParaRPr lang="en-US"/>
            </a:p>
          </p:txBody>
        </p:sp>
        <p:sp>
          <p:nvSpPr>
            <p:cNvPr id="5232" name="Freeform: Shape 5231">
              <a:extLst>
                <a:ext uri="{FF2B5EF4-FFF2-40B4-BE49-F238E27FC236}">
                  <a16:creationId xmlns:a16="http://schemas.microsoft.com/office/drawing/2014/main" id="{D32A53AD-9F18-854F-18A0-9AD68A1F9F12}"/>
                </a:ext>
              </a:extLst>
            </p:cNvPr>
            <p:cNvSpPr/>
            <p:nvPr/>
          </p:nvSpPr>
          <p:spPr>
            <a:xfrm>
              <a:off x="5910854" y="990161"/>
              <a:ext cx="35293" cy="46878"/>
            </a:xfrm>
            <a:custGeom>
              <a:avLst/>
              <a:gdLst>
                <a:gd name="connsiteX0" fmla="*/ 1195 w 35293"/>
                <a:gd name="connsiteY0" fmla="*/ 170 h 46878"/>
                <a:gd name="connsiteX1" fmla="*/ 36489 w 35293"/>
                <a:gd name="connsiteY1" fmla="*/ 170 h 46878"/>
                <a:gd name="connsiteX2" fmla="*/ 36489 w 35293"/>
                <a:gd name="connsiteY2" fmla="*/ 7043 h 46878"/>
                <a:gd name="connsiteX3" fmla="*/ 18186 w 35293"/>
                <a:gd name="connsiteY3" fmla="*/ 47049 h 46878"/>
                <a:gd name="connsiteX4" fmla="*/ 6447 w 35293"/>
                <a:gd name="connsiteY4" fmla="*/ 47049 h 46878"/>
                <a:gd name="connsiteX5" fmla="*/ 23746 w 35293"/>
                <a:gd name="connsiteY5" fmla="*/ 9052 h 46878"/>
                <a:gd name="connsiteX6" fmla="*/ 1195 w 35293"/>
                <a:gd name="connsiteY6" fmla="*/ 9052 h 46878"/>
                <a:gd name="connsiteX7" fmla="*/ 1195 w 35293"/>
                <a:gd name="connsiteY7" fmla="*/ 170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93" h="46878">
                  <a:moveTo>
                    <a:pt x="1195" y="170"/>
                  </a:moveTo>
                  <a:lnTo>
                    <a:pt x="36489" y="170"/>
                  </a:lnTo>
                  <a:lnTo>
                    <a:pt x="36489" y="7043"/>
                  </a:lnTo>
                  <a:lnTo>
                    <a:pt x="18186" y="47049"/>
                  </a:lnTo>
                  <a:lnTo>
                    <a:pt x="6447" y="47049"/>
                  </a:lnTo>
                  <a:lnTo>
                    <a:pt x="23746" y="9052"/>
                  </a:lnTo>
                  <a:lnTo>
                    <a:pt x="1195" y="9052"/>
                  </a:lnTo>
                  <a:lnTo>
                    <a:pt x="1195" y="170"/>
                  </a:lnTo>
                  <a:close/>
                </a:path>
              </a:pathLst>
            </a:custGeom>
            <a:solidFill>
              <a:srgbClr val="0099FF"/>
            </a:solidFill>
            <a:ln w="4943" cap="sq">
              <a:noFill/>
              <a:prstDash val="solid"/>
              <a:miter/>
            </a:ln>
          </p:spPr>
          <p:txBody>
            <a:bodyPr rtlCol="0" anchor="ctr"/>
            <a:lstStyle/>
            <a:p>
              <a:endParaRPr lang="en-US"/>
            </a:p>
          </p:txBody>
        </p:sp>
        <p:sp>
          <p:nvSpPr>
            <p:cNvPr id="5233" name="Freeform: Shape 5232">
              <a:extLst>
                <a:ext uri="{FF2B5EF4-FFF2-40B4-BE49-F238E27FC236}">
                  <a16:creationId xmlns:a16="http://schemas.microsoft.com/office/drawing/2014/main" id="{CD8730D1-471D-29B2-B74C-3DC995E9F246}"/>
                </a:ext>
              </a:extLst>
            </p:cNvPr>
            <p:cNvSpPr/>
            <p:nvPr/>
          </p:nvSpPr>
          <p:spPr>
            <a:xfrm>
              <a:off x="5837177" y="1074187"/>
              <a:ext cx="39541" cy="46878"/>
            </a:xfrm>
            <a:custGeom>
              <a:avLst/>
              <a:gdLst>
                <a:gd name="connsiteX0" fmla="*/ 1181 w 39541"/>
                <a:gd name="connsiteY0" fmla="*/ 187 h 46878"/>
                <a:gd name="connsiteX1" fmla="*/ 8054 w 39541"/>
                <a:gd name="connsiteY1" fmla="*/ 187 h 46878"/>
                <a:gd name="connsiteX2" fmla="*/ 21029 w 39541"/>
                <a:gd name="connsiteY2" fmla="*/ 19495 h 46878"/>
                <a:gd name="connsiteX3" fmla="*/ 33926 w 39541"/>
                <a:gd name="connsiteY3" fmla="*/ 187 h 46878"/>
                <a:gd name="connsiteX4" fmla="*/ 40723 w 39541"/>
                <a:gd name="connsiteY4" fmla="*/ 187 h 46878"/>
                <a:gd name="connsiteX5" fmla="*/ 24118 w 39541"/>
                <a:gd name="connsiteY5" fmla="*/ 24746 h 46878"/>
                <a:gd name="connsiteX6" fmla="*/ 24118 w 39541"/>
                <a:gd name="connsiteY6" fmla="*/ 47066 h 46878"/>
                <a:gd name="connsiteX7" fmla="*/ 17785 w 39541"/>
                <a:gd name="connsiteY7" fmla="*/ 47066 h 46878"/>
                <a:gd name="connsiteX8" fmla="*/ 17785 w 39541"/>
                <a:gd name="connsiteY8" fmla="*/ 24746 h 46878"/>
                <a:gd name="connsiteX9" fmla="*/ 1181 w 39541"/>
                <a:gd name="connsiteY9" fmla="*/ 187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1" h="46878">
                  <a:moveTo>
                    <a:pt x="1181" y="187"/>
                  </a:moveTo>
                  <a:lnTo>
                    <a:pt x="8054" y="187"/>
                  </a:lnTo>
                  <a:lnTo>
                    <a:pt x="21029" y="19495"/>
                  </a:lnTo>
                  <a:lnTo>
                    <a:pt x="33926" y="187"/>
                  </a:lnTo>
                  <a:lnTo>
                    <a:pt x="40723" y="187"/>
                  </a:lnTo>
                  <a:lnTo>
                    <a:pt x="24118" y="24746"/>
                  </a:lnTo>
                  <a:lnTo>
                    <a:pt x="24118" y="47066"/>
                  </a:lnTo>
                  <a:lnTo>
                    <a:pt x="17785" y="47066"/>
                  </a:lnTo>
                  <a:lnTo>
                    <a:pt x="17785" y="24746"/>
                  </a:lnTo>
                  <a:lnTo>
                    <a:pt x="1181" y="187"/>
                  </a:lnTo>
                  <a:close/>
                </a:path>
              </a:pathLst>
            </a:custGeom>
            <a:solidFill>
              <a:srgbClr val="404040"/>
            </a:solidFill>
            <a:ln w="4943" cap="sq">
              <a:noFill/>
              <a:prstDash val="solid"/>
              <a:miter/>
            </a:ln>
          </p:spPr>
          <p:txBody>
            <a:bodyPr rtlCol="0" anchor="ctr"/>
            <a:lstStyle/>
            <a:p>
              <a:endParaRPr lang="en-US"/>
            </a:p>
          </p:txBody>
        </p:sp>
        <p:sp>
          <p:nvSpPr>
            <p:cNvPr id="5234" name="Freeform: Shape 5233">
              <a:extLst>
                <a:ext uri="{FF2B5EF4-FFF2-40B4-BE49-F238E27FC236}">
                  <a16:creationId xmlns:a16="http://schemas.microsoft.com/office/drawing/2014/main" id="{EE52D6A0-F2E7-1398-DC85-8F5E6821E11B}"/>
                </a:ext>
              </a:extLst>
            </p:cNvPr>
            <p:cNvSpPr/>
            <p:nvPr/>
          </p:nvSpPr>
          <p:spPr>
            <a:xfrm>
              <a:off x="5904676" y="1073338"/>
              <a:ext cx="294041" cy="48654"/>
            </a:xfrm>
            <a:custGeom>
              <a:avLst/>
              <a:gdLst>
                <a:gd name="connsiteX0" fmla="*/ 27684 w 294041"/>
                <a:gd name="connsiteY0" fmla="*/ 24437 h 48654"/>
                <a:gd name="connsiteX1" fmla="*/ 26023 w 294041"/>
                <a:gd name="connsiteY1" fmla="*/ 12042 h 48654"/>
                <a:gd name="connsiteX2" fmla="*/ 20501 w 294041"/>
                <a:gd name="connsiteY2" fmla="*/ 8450 h 48654"/>
                <a:gd name="connsiteX3" fmla="*/ 14902 w 294041"/>
                <a:gd name="connsiteY3" fmla="*/ 12042 h 48654"/>
                <a:gd name="connsiteX4" fmla="*/ 13242 w 294041"/>
                <a:gd name="connsiteY4" fmla="*/ 24437 h 48654"/>
                <a:gd name="connsiteX5" fmla="*/ 14902 w 294041"/>
                <a:gd name="connsiteY5" fmla="*/ 36948 h 48654"/>
                <a:gd name="connsiteX6" fmla="*/ 20501 w 294041"/>
                <a:gd name="connsiteY6" fmla="*/ 40578 h 48654"/>
                <a:gd name="connsiteX7" fmla="*/ 26023 w 294041"/>
                <a:gd name="connsiteY7" fmla="*/ 36948 h 48654"/>
                <a:gd name="connsiteX8" fmla="*/ 27684 w 294041"/>
                <a:gd name="connsiteY8" fmla="*/ 24437 h 48654"/>
                <a:gd name="connsiteX9" fmla="*/ 39732 w 294041"/>
                <a:gd name="connsiteY9" fmla="*/ 24514 h 48654"/>
                <a:gd name="connsiteX10" fmla="*/ 34711 w 294041"/>
                <a:gd name="connsiteY10" fmla="*/ 42508 h 48654"/>
                <a:gd name="connsiteX11" fmla="*/ 20501 w 294041"/>
                <a:gd name="connsiteY11" fmla="*/ 48841 h 48654"/>
                <a:gd name="connsiteX12" fmla="*/ 6214 w 294041"/>
                <a:gd name="connsiteY12" fmla="*/ 42508 h 48654"/>
                <a:gd name="connsiteX13" fmla="*/ 1194 w 294041"/>
                <a:gd name="connsiteY13" fmla="*/ 24514 h 48654"/>
                <a:gd name="connsiteX14" fmla="*/ 6214 w 294041"/>
                <a:gd name="connsiteY14" fmla="*/ 6520 h 48654"/>
                <a:gd name="connsiteX15" fmla="*/ 20501 w 294041"/>
                <a:gd name="connsiteY15" fmla="*/ 187 h 48654"/>
                <a:gd name="connsiteX16" fmla="*/ 34711 w 294041"/>
                <a:gd name="connsiteY16" fmla="*/ 6520 h 48654"/>
                <a:gd name="connsiteX17" fmla="*/ 39732 w 294041"/>
                <a:gd name="connsiteY17" fmla="*/ 24514 h 48654"/>
                <a:gd name="connsiteX18" fmla="*/ 50990 w 294041"/>
                <a:gd name="connsiteY18" fmla="*/ 35790 h 48654"/>
                <a:gd name="connsiteX19" fmla="*/ 62266 w 294041"/>
                <a:gd name="connsiteY19" fmla="*/ 35790 h 48654"/>
                <a:gd name="connsiteX20" fmla="*/ 62266 w 294041"/>
                <a:gd name="connsiteY20" fmla="*/ 47915 h 48654"/>
                <a:gd name="connsiteX21" fmla="*/ 50990 w 294041"/>
                <a:gd name="connsiteY21" fmla="*/ 47915 h 48654"/>
                <a:gd name="connsiteX22" fmla="*/ 50990 w 294041"/>
                <a:gd name="connsiteY22" fmla="*/ 35790 h 48654"/>
                <a:gd name="connsiteX23" fmla="*/ 92112 w 294041"/>
                <a:gd name="connsiteY23" fmla="*/ 26985 h 48654"/>
                <a:gd name="connsiteX24" fmla="*/ 86899 w 294041"/>
                <a:gd name="connsiteY24" fmla="*/ 28839 h 48654"/>
                <a:gd name="connsiteX25" fmla="*/ 85084 w 294041"/>
                <a:gd name="connsiteY25" fmla="*/ 34090 h 48654"/>
                <a:gd name="connsiteX26" fmla="*/ 86899 w 294041"/>
                <a:gd name="connsiteY26" fmla="*/ 39381 h 48654"/>
                <a:gd name="connsiteX27" fmla="*/ 92112 w 294041"/>
                <a:gd name="connsiteY27" fmla="*/ 41196 h 48654"/>
                <a:gd name="connsiteX28" fmla="*/ 97209 w 294041"/>
                <a:gd name="connsiteY28" fmla="*/ 39381 h 48654"/>
                <a:gd name="connsiteX29" fmla="*/ 98985 w 294041"/>
                <a:gd name="connsiteY29" fmla="*/ 34090 h 48654"/>
                <a:gd name="connsiteX30" fmla="*/ 97209 w 294041"/>
                <a:gd name="connsiteY30" fmla="*/ 28800 h 48654"/>
                <a:gd name="connsiteX31" fmla="*/ 92112 w 294041"/>
                <a:gd name="connsiteY31" fmla="*/ 26985 h 48654"/>
                <a:gd name="connsiteX32" fmla="*/ 83308 w 294041"/>
                <a:gd name="connsiteY32" fmla="*/ 22969 h 48654"/>
                <a:gd name="connsiteX33" fmla="*/ 76820 w 294041"/>
                <a:gd name="connsiteY33" fmla="*/ 18992 h 48654"/>
                <a:gd name="connsiteX34" fmla="*/ 74658 w 294041"/>
                <a:gd name="connsiteY34" fmla="*/ 12389 h 48654"/>
                <a:gd name="connsiteX35" fmla="*/ 79099 w 294041"/>
                <a:gd name="connsiteY35" fmla="*/ 3315 h 48654"/>
                <a:gd name="connsiteX36" fmla="*/ 92112 w 294041"/>
                <a:gd name="connsiteY36" fmla="*/ 187 h 48654"/>
                <a:gd name="connsiteX37" fmla="*/ 105009 w 294041"/>
                <a:gd name="connsiteY37" fmla="*/ 3315 h 48654"/>
                <a:gd name="connsiteX38" fmla="*/ 109412 w 294041"/>
                <a:gd name="connsiteY38" fmla="*/ 12389 h 48654"/>
                <a:gd name="connsiteX39" fmla="*/ 107249 w 294041"/>
                <a:gd name="connsiteY39" fmla="*/ 18992 h 48654"/>
                <a:gd name="connsiteX40" fmla="*/ 100839 w 294041"/>
                <a:gd name="connsiteY40" fmla="*/ 22969 h 48654"/>
                <a:gd name="connsiteX41" fmla="*/ 107983 w 294041"/>
                <a:gd name="connsiteY41" fmla="*/ 27256 h 48654"/>
                <a:gd name="connsiteX42" fmla="*/ 110415 w 294041"/>
                <a:gd name="connsiteY42" fmla="*/ 34708 h 48654"/>
                <a:gd name="connsiteX43" fmla="*/ 105782 w 294041"/>
                <a:gd name="connsiteY43" fmla="*/ 45289 h 48654"/>
                <a:gd name="connsiteX44" fmla="*/ 92112 w 294041"/>
                <a:gd name="connsiteY44" fmla="*/ 48841 h 48654"/>
                <a:gd name="connsiteX45" fmla="*/ 78288 w 294041"/>
                <a:gd name="connsiteY45" fmla="*/ 45289 h 48654"/>
                <a:gd name="connsiteX46" fmla="*/ 73654 w 294041"/>
                <a:gd name="connsiteY46" fmla="*/ 34708 h 48654"/>
                <a:gd name="connsiteX47" fmla="*/ 76087 w 294041"/>
                <a:gd name="connsiteY47" fmla="*/ 27256 h 48654"/>
                <a:gd name="connsiteX48" fmla="*/ 83308 w 294041"/>
                <a:gd name="connsiteY48" fmla="*/ 22969 h 48654"/>
                <a:gd name="connsiteX49" fmla="*/ 86088 w 294041"/>
                <a:gd name="connsiteY49" fmla="*/ 13625 h 48654"/>
                <a:gd name="connsiteX50" fmla="*/ 87632 w 294041"/>
                <a:gd name="connsiteY50" fmla="*/ 17911 h 48654"/>
                <a:gd name="connsiteX51" fmla="*/ 92112 w 294041"/>
                <a:gd name="connsiteY51" fmla="*/ 19417 h 48654"/>
                <a:gd name="connsiteX52" fmla="*/ 96437 w 294041"/>
                <a:gd name="connsiteY52" fmla="*/ 17911 h 48654"/>
                <a:gd name="connsiteX53" fmla="*/ 97982 w 294041"/>
                <a:gd name="connsiteY53" fmla="*/ 13625 h 48654"/>
                <a:gd name="connsiteX54" fmla="*/ 96437 w 294041"/>
                <a:gd name="connsiteY54" fmla="*/ 9300 h 48654"/>
                <a:gd name="connsiteX55" fmla="*/ 92112 w 294041"/>
                <a:gd name="connsiteY55" fmla="*/ 7832 h 48654"/>
                <a:gd name="connsiteX56" fmla="*/ 87632 w 294041"/>
                <a:gd name="connsiteY56" fmla="*/ 9338 h 48654"/>
                <a:gd name="connsiteX57" fmla="*/ 86088 w 294041"/>
                <a:gd name="connsiteY57" fmla="*/ 13625 h 48654"/>
                <a:gd name="connsiteX58" fmla="*/ 122446 w 294041"/>
                <a:gd name="connsiteY58" fmla="*/ 46911 h 48654"/>
                <a:gd name="connsiteX59" fmla="*/ 122446 w 294041"/>
                <a:gd name="connsiteY59" fmla="*/ 38184 h 48654"/>
                <a:gd name="connsiteX60" fmla="*/ 128007 w 294041"/>
                <a:gd name="connsiteY60" fmla="*/ 40230 h 48654"/>
                <a:gd name="connsiteX61" fmla="*/ 133181 w 294041"/>
                <a:gd name="connsiteY61" fmla="*/ 40887 h 48654"/>
                <a:gd name="connsiteX62" fmla="*/ 141599 w 294041"/>
                <a:gd name="connsiteY62" fmla="*/ 37914 h 48654"/>
                <a:gd name="connsiteX63" fmla="*/ 145152 w 294041"/>
                <a:gd name="connsiteY63" fmla="*/ 28994 h 48654"/>
                <a:gd name="connsiteX64" fmla="*/ 140595 w 294041"/>
                <a:gd name="connsiteY64" fmla="*/ 31387 h 48654"/>
                <a:gd name="connsiteX65" fmla="*/ 135343 w 294041"/>
                <a:gd name="connsiteY65" fmla="*/ 32160 h 48654"/>
                <a:gd name="connsiteX66" fmla="*/ 123759 w 294041"/>
                <a:gd name="connsiteY66" fmla="*/ 27990 h 48654"/>
                <a:gd name="connsiteX67" fmla="*/ 119357 w 294041"/>
                <a:gd name="connsiteY67" fmla="*/ 16946 h 48654"/>
                <a:gd name="connsiteX68" fmla="*/ 124261 w 294041"/>
                <a:gd name="connsiteY68" fmla="*/ 4820 h 48654"/>
                <a:gd name="connsiteX69" fmla="*/ 137429 w 294041"/>
                <a:gd name="connsiteY69" fmla="*/ 264 h 48654"/>
                <a:gd name="connsiteX70" fmla="*/ 151639 w 294041"/>
                <a:gd name="connsiteY70" fmla="*/ 6442 h 48654"/>
                <a:gd name="connsiteX71" fmla="*/ 156659 w 294041"/>
                <a:gd name="connsiteY71" fmla="*/ 23973 h 48654"/>
                <a:gd name="connsiteX72" fmla="*/ 150789 w 294041"/>
                <a:gd name="connsiteY72" fmla="*/ 42200 h 48654"/>
                <a:gd name="connsiteX73" fmla="*/ 134648 w 294041"/>
                <a:gd name="connsiteY73" fmla="*/ 48841 h 48654"/>
                <a:gd name="connsiteX74" fmla="*/ 128393 w 294041"/>
                <a:gd name="connsiteY74" fmla="*/ 48339 h 48654"/>
                <a:gd name="connsiteX75" fmla="*/ 122446 w 294041"/>
                <a:gd name="connsiteY75" fmla="*/ 46911 h 48654"/>
                <a:gd name="connsiteX76" fmla="*/ 137352 w 294041"/>
                <a:gd name="connsiteY76" fmla="*/ 24283 h 48654"/>
                <a:gd name="connsiteX77" fmla="*/ 142140 w 294041"/>
                <a:gd name="connsiteY77" fmla="*/ 22236 h 48654"/>
                <a:gd name="connsiteX78" fmla="*/ 143762 w 294041"/>
                <a:gd name="connsiteY78" fmla="*/ 16096 h 48654"/>
                <a:gd name="connsiteX79" fmla="*/ 142140 w 294041"/>
                <a:gd name="connsiteY79" fmla="*/ 9956 h 48654"/>
                <a:gd name="connsiteX80" fmla="*/ 137352 w 294041"/>
                <a:gd name="connsiteY80" fmla="*/ 7909 h 48654"/>
                <a:gd name="connsiteX81" fmla="*/ 132602 w 294041"/>
                <a:gd name="connsiteY81" fmla="*/ 9956 h 48654"/>
                <a:gd name="connsiteX82" fmla="*/ 131019 w 294041"/>
                <a:gd name="connsiteY82" fmla="*/ 16096 h 48654"/>
                <a:gd name="connsiteX83" fmla="*/ 132602 w 294041"/>
                <a:gd name="connsiteY83" fmla="*/ 22236 h 48654"/>
                <a:gd name="connsiteX84" fmla="*/ 137352 w 294041"/>
                <a:gd name="connsiteY84" fmla="*/ 24283 h 48654"/>
                <a:gd name="connsiteX85" fmla="*/ 166682 w 294041"/>
                <a:gd name="connsiteY85" fmla="*/ 1036 h 48654"/>
                <a:gd name="connsiteX86" fmla="*/ 201976 w 294041"/>
                <a:gd name="connsiteY86" fmla="*/ 1036 h 48654"/>
                <a:gd name="connsiteX87" fmla="*/ 201976 w 294041"/>
                <a:gd name="connsiteY87" fmla="*/ 7909 h 48654"/>
                <a:gd name="connsiteX88" fmla="*/ 183672 w 294041"/>
                <a:gd name="connsiteY88" fmla="*/ 47915 h 48654"/>
                <a:gd name="connsiteX89" fmla="*/ 171933 w 294041"/>
                <a:gd name="connsiteY89" fmla="*/ 47915 h 48654"/>
                <a:gd name="connsiteX90" fmla="*/ 189233 w 294041"/>
                <a:gd name="connsiteY90" fmla="*/ 9918 h 48654"/>
                <a:gd name="connsiteX91" fmla="*/ 166682 w 294041"/>
                <a:gd name="connsiteY91" fmla="*/ 9918 h 48654"/>
                <a:gd name="connsiteX92" fmla="*/ 166682 w 294041"/>
                <a:gd name="connsiteY92" fmla="*/ 1036 h 48654"/>
                <a:gd name="connsiteX93" fmla="*/ 216247 w 294041"/>
                <a:gd name="connsiteY93" fmla="*/ 39574 h 48654"/>
                <a:gd name="connsiteX94" fmla="*/ 226904 w 294041"/>
                <a:gd name="connsiteY94" fmla="*/ 39574 h 48654"/>
                <a:gd name="connsiteX95" fmla="*/ 226904 w 294041"/>
                <a:gd name="connsiteY95" fmla="*/ 9300 h 48654"/>
                <a:gd name="connsiteX96" fmla="*/ 215938 w 294041"/>
                <a:gd name="connsiteY96" fmla="*/ 11539 h 48654"/>
                <a:gd name="connsiteX97" fmla="*/ 215938 w 294041"/>
                <a:gd name="connsiteY97" fmla="*/ 3353 h 48654"/>
                <a:gd name="connsiteX98" fmla="*/ 226827 w 294041"/>
                <a:gd name="connsiteY98" fmla="*/ 1036 h 48654"/>
                <a:gd name="connsiteX99" fmla="*/ 238334 w 294041"/>
                <a:gd name="connsiteY99" fmla="*/ 1036 h 48654"/>
                <a:gd name="connsiteX100" fmla="*/ 238334 w 294041"/>
                <a:gd name="connsiteY100" fmla="*/ 39574 h 48654"/>
                <a:gd name="connsiteX101" fmla="*/ 248992 w 294041"/>
                <a:gd name="connsiteY101" fmla="*/ 39574 h 48654"/>
                <a:gd name="connsiteX102" fmla="*/ 248992 w 294041"/>
                <a:gd name="connsiteY102" fmla="*/ 47915 h 48654"/>
                <a:gd name="connsiteX103" fmla="*/ 216247 w 294041"/>
                <a:gd name="connsiteY103" fmla="*/ 47915 h 48654"/>
                <a:gd name="connsiteX104" fmla="*/ 216247 w 294041"/>
                <a:gd name="connsiteY104" fmla="*/ 39574 h 48654"/>
                <a:gd name="connsiteX105" fmla="*/ 261795 w 294041"/>
                <a:gd name="connsiteY105" fmla="*/ 1036 h 48654"/>
                <a:gd name="connsiteX106" fmla="*/ 291837 w 294041"/>
                <a:gd name="connsiteY106" fmla="*/ 1036 h 48654"/>
                <a:gd name="connsiteX107" fmla="*/ 291837 w 294041"/>
                <a:gd name="connsiteY107" fmla="*/ 9918 h 48654"/>
                <a:gd name="connsiteX108" fmla="*/ 271449 w 294041"/>
                <a:gd name="connsiteY108" fmla="*/ 9918 h 48654"/>
                <a:gd name="connsiteX109" fmla="*/ 271449 w 294041"/>
                <a:gd name="connsiteY109" fmla="*/ 17177 h 48654"/>
                <a:gd name="connsiteX110" fmla="*/ 274229 w 294041"/>
                <a:gd name="connsiteY110" fmla="*/ 16598 h 48654"/>
                <a:gd name="connsiteX111" fmla="*/ 277086 w 294041"/>
                <a:gd name="connsiteY111" fmla="*/ 16405 h 48654"/>
                <a:gd name="connsiteX112" fmla="*/ 290447 w 294041"/>
                <a:gd name="connsiteY112" fmla="*/ 20691 h 48654"/>
                <a:gd name="connsiteX113" fmla="*/ 295235 w 294041"/>
                <a:gd name="connsiteY113" fmla="*/ 32623 h 48654"/>
                <a:gd name="connsiteX114" fmla="*/ 290022 w 294041"/>
                <a:gd name="connsiteY114" fmla="*/ 44517 h 48654"/>
                <a:gd name="connsiteX115" fmla="*/ 275619 w 294041"/>
                <a:gd name="connsiteY115" fmla="*/ 48841 h 48654"/>
                <a:gd name="connsiteX116" fmla="*/ 267703 w 294041"/>
                <a:gd name="connsiteY116" fmla="*/ 48069 h 48654"/>
                <a:gd name="connsiteX117" fmla="*/ 259942 w 294041"/>
                <a:gd name="connsiteY117" fmla="*/ 45752 h 48654"/>
                <a:gd name="connsiteX118" fmla="*/ 259942 w 294041"/>
                <a:gd name="connsiteY118" fmla="*/ 36176 h 48654"/>
                <a:gd name="connsiteX119" fmla="*/ 267239 w 294041"/>
                <a:gd name="connsiteY119" fmla="*/ 39497 h 48654"/>
                <a:gd name="connsiteX120" fmla="*/ 273688 w 294041"/>
                <a:gd name="connsiteY120" fmla="*/ 40578 h 48654"/>
                <a:gd name="connsiteX121" fmla="*/ 280601 w 294041"/>
                <a:gd name="connsiteY121" fmla="*/ 38454 h 48654"/>
                <a:gd name="connsiteX122" fmla="*/ 283110 w 294041"/>
                <a:gd name="connsiteY122" fmla="*/ 32623 h 48654"/>
                <a:gd name="connsiteX123" fmla="*/ 280601 w 294041"/>
                <a:gd name="connsiteY123" fmla="*/ 26793 h 48654"/>
                <a:gd name="connsiteX124" fmla="*/ 273688 w 294041"/>
                <a:gd name="connsiteY124" fmla="*/ 24669 h 48654"/>
                <a:gd name="connsiteX125" fmla="*/ 268128 w 294041"/>
                <a:gd name="connsiteY125" fmla="*/ 25325 h 48654"/>
                <a:gd name="connsiteX126" fmla="*/ 261795 w 294041"/>
                <a:gd name="connsiteY126" fmla="*/ 27449 h 48654"/>
                <a:gd name="connsiteX127" fmla="*/ 261795 w 294041"/>
                <a:gd name="connsiteY127" fmla="*/ 1036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94041" h="48654">
                  <a:moveTo>
                    <a:pt x="27684" y="24437"/>
                  </a:moveTo>
                  <a:cubicBezTo>
                    <a:pt x="27684" y="18568"/>
                    <a:pt x="27130" y="14436"/>
                    <a:pt x="26023" y="12042"/>
                  </a:cubicBezTo>
                  <a:cubicBezTo>
                    <a:pt x="24916" y="9647"/>
                    <a:pt x="23076" y="8450"/>
                    <a:pt x="20501" y="8450"/>
                  </a:cubicBezTo>
                  <a:cubicBezTo>
                    <a:pt x="17876" y="8450"/>
                    <a:pt x="16009" y="9647"/>
                    <a:pt x="14902" y="12042"/>
                  </a:cubicBezTo>
                  <a:cubicBezTo>
                    <a:pt x="13795" y="14436"/>
                    <a:pt x="13242" y="18568"/>
                    <a:pt x="13242" y="24437"/>
                  </a:cubicBezTo>
                  <a:cubicBezTo>
                    <a:pt x="13242" y="30358"/>
                    <a:pt x="13795" y="34528"/>
                    <a:pt x="14902" y="36948"/>
                  </a:cubicBezTo>
                  <a:cubicBezTo>
                    <a:pt x="16009" y="39368"/>
                    <a:pt x="17876" y="40578"/>
                    <a:pt x="20501" y="40578"/>
                  </a:cubicBezTo>
                  <a:cubicBezTo>
                    <a:pt x="23076" y="40578"/>
                    <a:pt x="24916" y="39368"/>
                    <a:pt x="26023" y="36948"/>
                  </a:cubicBezTo>
                  <a:cubicBezTo>
                    <a:pt x="27130" y="34528"/>
                    <a:pt x="27684" y="30358"/>
                    <a:pt x="27684" y="24437"/>
                  </a:cubicBezTo>
                  <a:close/>
                  <a:moveTo>
                    <a:pt x="39732" y="24514"/>
                  </a:moveTo>
                  <a:cubicBezTo>
                    <a:pt x="39732" y="32289"/>
                    <a:pt x="38058" y="38287"/>
                    <a:pt x="34711" y="42508"/>
                  </a:cubicBezTo>
                  <a:cubicBezTo>
                    <a:pt x="31365" y="46730"/>
                    <a:pt x="26628" y="48841"/>
                    <a:pt x="20501" y="48841"/>
                  </a:cubicBezTo>
                  <a:cubicBezTo>
                    <a:pt x="14323" y="48841"/>
                    <a:pt x="9560" y="46730"/>
                    <a:pt x="6214" y="42508"/>
                  </a:cubicBezTo>
                  <a:cubicBezTo>
                    <a:pt x="2867" y="38287"/>
                    <a:pt x="1194" y="32289"/>
                    <a:pt x="1194" y="24514"/>
                  </a:cubicBezTo>
                  <a:cubicBezTo>
                    <a:pt x="1194" y="16739"/>
                    <a:pt x="2867" y="10741"/>
                    <a:pt x="6214" y="6520"/>
                  </a:cubicBezTo>
                  <a:cubicBezTo>
                    <a:pt x="9560" y="2298"/>
                    <a:pt x="14323" y="187"/>
                    <a:pt x="20501" y="187"/>
                  </a:cubicBezTo>
                  <a:cubicBezTo>
                    <a:pt x="26628" y="187"/>
                    <a:pt x="31365" y="2298"/>
                    <a:pt x="34711" y="6520"/>
                  </a:cubicBezTo>
                  <a:cubicBezTo>
                    <a:pt x="38058" y="10741"/>
                    <a:pt x="39732" y="16739"/>
                    <a:pt x="39732" y="24514"/>
                  </a:cubicBezTo>
                  <a:close/>
                  <a:moveTo>
                    <a:pt x="50990" y="35790"/>
                  </a:moveTo>
                  <a:lnTo>
                    <a:pt x="62266" y="35790"/>
                  </a:lnTo>
                  <a:lnTo>
                    <a:pt x="62266" y="47915"/>
                  </a:lnTo>
                  <a:lnTo>
                    <a:pt x="50990" y="47915"/>
                  </a:lnTo>
                  <a:lnTo>
                    <a:pt x="50990" y="35790"/>
                  </a:lnTo>
                  <a:close/>
                  <a:moveTo>
                    <a:pt x="92112" y="26985"/>
                  </a:moveTo>
                  <a:cubicBezTo>
                    <a:pt x="89847" y="26985"/>
                    <a:pt x="88109" y="27603"/>
                    <a:pt x="86899" y="28839"/>
                  </a:cubicBezTo>
                  <a:cubicBezTo>
                    <a:pt x="85689" y="30075"/>
                    <a:pt x="85084" y="31825"/>
                    <a:pt x="85084" y="34090"/>
                  </a:cubicBezTo>
                  <a:cubicBezTo>
                    <a:pt x="85084" y="36407"/>
                    <a:pt x="85689" y="38171"/>
                    <a:pt x="86899" y="39381"/>
                  </a:cubicBezTo>
                  <a:cubicBezTo>
                    <a:pt x="88109" y="40591"/>
                    <a:pt x="89847" y="41196"/>
                    <a:pt x="92112" y="41196"/>
                  </a:cubicBezTo>
                  <a:cubicBezTo>
                    <a:pt x="94326" y="41196"/>
                    <a:pt x="96025" y="40591"/>
                    <a:pt x="97209" y="39381"/>
                  </a:cubicBezTo>
                  <a:cubicBezTo>
                    <a:pt x="98393" y="38171"/>
                    <a:pt x="98985" y="36407"/>
                    <a:pt x="98985" y="34090"/>
                  </a:cubicBezTo>
                  <a:cubicBezTo>
                    <a:pt x="98985" y="31774"/>
                    <a:pt x="98393" y="30010"/>
                    <a:pt x="97209" y="28800"/>
                  </a:cubicBezTo>
                  <a:cubicBezTo>
                    <a:pt x="96025" y="27590"/>
                    <a:pt x="94326" y="26985"/>
                    <a:pt x="92112" y="26985"/>
                  </a:cubicBezTo>
                  <a:close/>
                  <a:moveTo>
                    <a:pt x="83308" y="22969"/>
                  </a:moveTo>
                  <a:cubicBezTo>
                    <a:pt x="80425" y="22094"/>
                    <a:pt x="78262" y="20768"/>
                    <a:pt x="76820" y="18992"/>
                  </a:cubicBezTo>
                  <a:cubicBezTo>
                    <a:pt x="75379" y="17216"/>
                    <a:pt x="74658" y="15015"/>
                    <a:pt x="74658" y="12389"/>
                  </a:cubicBezTo>
                  <a:cubicBezTo>
                    <a:pt x="74658" y="8425"/>
                    <a:pt x="76138" y="5400"/>
                    <a:pt x="79099" y="3315"/>
                  </a:cubicBezTo>
                  <a:cubicBezTo>
                    <a:pt x="82059" y="1230"/>
                    <a:pt x="86397" y="187"/>
                    <a:pt x="92112" y="187"/>
                  </a:cubicBezTo>
                  <a:cubicBezTo>
                    <a:pt x="97775" y="187"/>
                    <a:pt x="102075" y="1230"/>
                    <a:pt x="105009" y="3315"/>
                  </a:cubicBezTo>
                  <a:cubicBezTo>
                    <a:pt x="107944" y="5400"/>
                    <a:pt x="109412" y="8425"/>
                    <a:pt x="109412" y="12389"/>
                  </a:cubicBezTo>
                  <a:cubicBezTo>
                    <a:pt x="109412" y="15015"/>
                    <a:pt x="108691" y="17216"/>
                    <a:pt x="107249" y="18992"/>
                  </a:cubicBezTo>
                  <a:cubicBezTo>
                    <a:pt x="105807" y="20768"/>
                    <a:pt x="103671" y="22094"/>
                    <a:pt x="100839" y="22969"/>
                  </a:cubicBezTo>
                  <a:cubicBezTo>
                    <a:pt x="103979" y="23845"/>
                    <a:pt x="106361" y="25274"/>
                    <a:pt x="107983" y="27256"/>
                  </a:cubicBezTo>
                  <a:cubicBezTo>
                    <a:pt x="109604" y="29238"/>
                    <a:pt x="110415" y="31722"/>
                    <a:pt x="110415" y="34708"/>
                  </a:cubicBezTo>
                  <a:cubicBezTo>
                    <a:pt x="110415" y="39394"/>
                    <a:pt x="108871" y="42921"/>
                    <a:pt x="105782" y="45289"/>
                  </a:cubicBezTo>
                  <a:cubicBezTo>
                    <a:pt x="102692" y="47657"/>
                    <a:pt x="98136" y="48841"/>
                    <a:pt x="92112" y="48841"/>
                  </a:cubicBezTo>
                  <a:cubicBezTo>
                    <a:pt x="85985" y="48841"/>
                    <a:pt x="81377" y="47657"/>
                    <a:pt x="78288" y="45289"/>
                  </a:cubicBezTo>
                  <a:cubicBezTo>
                    <a:pt x="75199" y="42921"/>
                    <a:pt x="73654" y="39394"/>
                    <a:pt x="73654" y="34708"/>
                  </a:cubicBezTo>
                  <a:cubicBezTo>
                    <a:pt x="73654" y="31722"/>
                    <a:pt x="74465" y="29238"/>
                    <a:pt x="76087" y="27256"/>
                  </a:cubicBezTo>
                  <a:cubicBezTo>
                    <a:pt x="77709" y="25274"/>
                    <a:pt x="80116" y="23845"/>
                    <a:pt x="83308" y="22969"/>
                  </a:cubicBezTo>
                  <a:close/>
                  <a:moveTo>
                    <a:pt x="86088" y="13625"/>
                  </a:moveTo>
                  <a:cubicBezTo>
                    <a:pt x="86088" y="15478"/>
                    <a:pt x="86603" y="16907"/>
                    <a:pt x="87632" y="17911"/>
                  </a:cubicBezTo>
                  <a:cubicBezTo>
                    <a:pt x="88662" y="18915"/>
                    <a:pt x="90155" y="19417"/>
                    <a:pt x="92112" y="19417"/>
                  </a:cubicBezTo>
                  <a:cubicBezTo>
                    <a:pt x="93966" y="19417"/>
                    <a:pt x="95407" y="18915"/>
                    <a:pt x="96437" y="17911"/>
                  </a:cubicBezTo>
                  <a:cubicBezTo>
                    <a:pt x="97466" y="16907"/>
                    <a:pt x="97982" y="15478"/>
                    <a:pt x="97982" y="13625"/>
                  </a:cubicBezTo>
                  <a:cubicBezTo>
                    <a:pt x="97982" y="11720"/>
                    <a:pt x="97466" y="10278"/>
                    <a:pt x="96437" y="9300"/>
                  </a:cubicBezTo>
                  <a:cubicBezTo>
                    <a:pt x="95407" y="8322"/>
                    <a:pt x="93966" y="7832"/>
                    <a:pt x="92112" y="7832"/>
                  </a:cubicBezTo>
                  <a:cubicBezTo>
                    <a:pt x="90155" y="7832"/>
                    <a:pt x="88662" y="8334"/>
                    <a:pt x="87632" y="9338"/>
                  </a:cubicBezTo>
                  <a:cubicBezTo>
                    <a:pt x="86603" y="10342"/>
                    <a:pt x="86088" y="11771"/>
                    <a:pt x="86088" y="13625"/>
                  </a:cubicBezTo>
                  <a:close/>
                  <a:moveTo>
                    <a:pt x="122446" y="46911"/>
                  </a:moveTo>
                  <a:lnTo>
                    <a:pt x="122446" y="38184"/>
                  </a:lnTo>
                  <a:cubicBezTo>
                    <a:pt x="124403" y="39110"/>
                    <a:pt x="126256" y="39793"/>
                    <a:pt x="128007" y="40230"/>
                  </a:cubicBezTo>
                  <a:cubicBezTo>
                    <a:pt x="129757" y="40668"/>
                    <a:pt x="131482" y="40887"/>
                    <a:pt x="133181" y="40887"/>
                  </a:cubicBezTo>
                  <a:cubicBezTo>
                    <a:pt x="136785" y="40887"/>
                    <a:pt x="139591" y="39896"/>
                    <a:pt x="141599" y="37914"/>
                  </a:cubicBezTo>
                  <a:cubicBezTo>
                    <a:pt x="143607" y="35931"/>
                    <a:pt x="144791" y="32958"/>
                    <a:pt x="145152" y="28994"/>
                  </a:cubicBezTo>
                  <a:cubicBezTo>
                    <a:pt x="143710" y="30075"/>
                    <a:pt x="142191" y="30873"/>
                    <a:pt x="140595" y="31387"/>
                  </a:cubicBezTo>
                  <a:cubicBezTo>
                    <a:pt x="138999" y="31902"/>
                    <a:pt x="137249" y="32160"/>
                    <a:pt x="135343" y="32160"/>
                  </a:cubicBezTo>
                  <a:cubicBezTo>
                    <a:pt x="130555" y="32160"/>
                    <a:pt x="126694" y="30770"/>
                    <a:pt x="123759" y="27990"/>
                  </a:cubicBezTo>
                  <a:cubicBezTo>
                    <a:pt x="120825" y="25209"/>
                    <a:pt x="119357" y="21528"/>
                    <a:pt x="119357" y="16946"/>
                  </a:cubicBezTo>
                  <a:cubicBezTo>
                    <a:pt x="119357" y="11900"/>
                    <a:pt x="120992" y="7858"/>
                    <a:pt x="124261" y="4820"/>
                  </a:cubicBezTo>
                  <a:cubicBezTo>
                    <a:pt x="127530" y="1783"/>
                    <a:pt x="131920" y="264"/>
                    <a:pt x="137429" y="264"/>
                  </a:cubicBezTo>
                  <a:cubicBezTo>
                    <a:pt x="143556" y="264"/>
                    <a:pt x="148292" y="2324"/>
                    <a:pt x="151639" y="6442"/>
                  </a:cubicBezTo>
                  <a:cubicBezTo>
                    <a:pt x="154986" y="10561"/>
                    <a:pt x="156659" y="16405"/>
                    <a:pt x="156659" y="23973"/>
                  </a:cubicBezTo>
                  <a:cubicBezTo>
                    <a:pt x="156659" y="31696"/>
                    <a:pt x="154702" y="37772"/>
                    <a:pt x="150789" y="42200"/>
                  </a:cubicBezTo>
                  <a:cubicBezTo>
                    <a:pt x="146876" y="46628"/>
                    <a:pt x="141496" y="48841"/>
                    <a:pt x="134648" y="48841"/>
                  </a:cubicBezTo>
                  <a:cubicBezTo>
                    <a:pt x="132486" y="48841"/>
                    <a:pt x="130401" y="48674"/>
                    <a:pt x="128393" y="48339"/>
                  </a:cubicBezTo>
                  <a:cubicBezTo>
                    <a:pt x="126385" y="48005"/>
                    <a:pt x="124403" y="47529"/>
                    <a:pt x="122446" y="46911"/>
                  </a:cubicBezTo>
                  <a:close/>
                  <a:moveTo>
                    <a:pt x="137352" y="24283"/>
                  </a:moveTo>
                  <a:cubicBezTo>
                    <a:pt x="139463" y="24283"/>
                    <a:pt x="141059" y="23600"/>
                    <a:pt x="142140" y="22236"/>
                  </a:cubicBezTo>
                  <a:cubicBezTo>
                    <a:pt x="143221" y="20871"/>
                    <a:pt x="143762" y="18825"/>
                    <a:pt x="143762" y="16096"/>
                  </a:cubicBezTo>
                  <a:cubicBezTo>
                    <a:pt x="143762" y="13367"/>
                    <a:pt x="143221" y="11321"/>
                    <a:pt x="142140" y="9956"/>
                  </a:cubicBezTo>
                  <a:cubicBezTo>
                    <a:pt x="141059" y="8592"/>
                    <a:pt x="139463" y="7909"/>
                    <a:pt x="137352" y="7909"/>
                  </a:cubicBezTo>
                  <a:cubicBezTo>
                    <a:pt x="135241" y="7909"/>
                    <a:pt x="133657" y="8592"/>
                    <a:pt x="132602" y="9956"/>
                  </a:cubicBezTo>
                  <a:cubicBezTo>
                    <a:pt x="131546" y="11321"/>
                    <a:pt x="131019" y="13367"/>
                    <a:pt x="131019" y="16096"/>
                  </a:cubicBezTo>
                  <a:cubicBezTo>
                    <a:pt x="131019" y="18825"/>
                    <a:pt x="131546" y="20871"/>
                    <a:pt x="132602" y="22236"/>
                  </a:cubicBezTo>
                  <a:cubicBezTo>
                    <a:pt x="133657" y="23600"/>
                    <a:pt x="135241" y="24283"/>
                    <a:pt x="137352" y="24283"/>
                  </a:cubicBezTo>
                  <a:close/>
                  <a:moveTo>
                    <a:pt x="166682" y="1036"/>
                  </a:moveTo>
                  <a:lnTo>
                    <a:pt x="201976" y="1036"/>
                  </a:lnTo>
                  <a:lnTo>
                    <a:pt x="201976" y="7909"/>
                  </a:lnTo>
                  <a:lnTo>
                    <a:pt x="183672" y="47915"/>
                  </a:lnTo>
                  <a:lnTo>
                    <a:pt x="171933" y="47915"/>
                  </a:lnTo>
                  <a:lnTo>
                    <a:pt x="189233" y="9918"/>
                  </a:lnTo>
                  <a:lnTo>
                    <a:pt x="166682" y="9918"/>
                  </a:lnTo>
                  <a:lnTo>
                    <a:pt x="166682" y="1036"/>
                  </a:lnTo>
                  <a:close/>
                  <a:moveTo>
                    <a:pt x="216247" y="39574"/>
                  </a:moveTo>
                  <a:lnTo>
                    <a:pt x="226904" y="39574"/>
                  </a:lnTo>
                  <a:lnTo>
                    <a:pt x="226904" y="9300"/>
                  </a:lnTo>
                  <a:lnTo>
                    <a:pt x="215938" y="11539"/>
                  </a:lnTo>
                  <a:lnTo>
                    <a:pt x="215938" y="3353"/>
                  </a:lnTo>
                  <a:lnTo>
                    <a:pt x="226827" y="1036"/>
                  </a:lnTo>
                  <a:lnTo>
                    <a:pt x="238334" y="1036"/>
                  </a:lnTo>
                  <a:lnTo>
                    <a:pt x="238334" y="39574"/>
                  </a:lnTo>
                  <a:lnTo>
                    <a:pt x="248992" y="39574"/>
                  </a:lnTo>
                  <a:lnTo>
                    <a:pt x="248992" y="47915"/>
                  </a:lnTo>
                  <a:lnTo>
                    <a:pt x="216247" y="47915"/>
                  </a:lnTo>
                  <a:lnTo>
                    <a:pt x="216247" y="39574"/>
                  </a:lnTo>
                  <a:close/>
                  <a:moveTo>
                    <a:pt x="261795" y="1036"/>
                  </a:moveTo>
                  <a:lnTo>
                    <a:pt x="291837" y="1036"/>
                  </a:lnTo>
                  <a:lnTo>
                    <a:pt x="291837" y="9918"/>
                  </a:lnTo>
                  <a:lnTo>
                    <a:pt x="271449" y="9918"/>
                  </a:lnTo>
                  <a:lnTo>
                    <a:pt x="271449" y="17177"/>
                  </a:lnTo>
                  <a:cubicBezTo>
                    <a:pt x="272375" y="16920"/>
                    <a:pt x="273302" y="16727"/>
                    <a:pt x="274229" y="16598"/>
                  </a:cubicBezTo>
                  <a:cubicBezTo>
                    <a:pt x="275156" y="16469"/>
                    <a:pt x="276108" y="16405"/>
                    <a:pt x="277086" y="16405"/>
                  </a:cubicBezTo>
                  <a:cubicBezTo>
                    <a:pt x="282802" y="16405"/>
                    <a:pt x="287255" y="17834"/>
                    <a:pt x="290447" y="20691"/>
                  </a:cubicBezTo>
                  <a:cubicBezTo>
                    <a:pt x="293639" y="23549"/>
                    <a:pt x="295235" y="27526"/>
                    <a:pt x="295235" y="32623"/>
                  </a:cubicBezTo>
                  <a:cubicBezTo>
                    <a:pt x="295235" y="37669"/>
                    <a:pt x="293498" y="41633"/>
                    <a:pt x="290022" y="44517"/>
                  </a:cubicBezTo>
                  <a:cubicBezTo>
                    <a:pt x="286547" y="47400"/>
                    <a:pt x="281746" y="48841"/>
                    <a:pt x="275619" y="48841"/>
                  </a:cubicBezTo>
                  <a:cubicBezTo>
                    <a:pt x="272942" y="48841"/>
                    <a:pt x="270303" y="48584"/>
                    <a:pt x="267703" y="48069"/>
                  </a:cubicBezTo>
                  <a:cubicBezTo>
                    <a:pt x="265103" y="47554"/>
                    <a:pt x="262516" y="46782"/>
                    <a:pt x="259942" y="45752"/>
                  </a:cubicBezTo>
                  <a:lnTo>
                    <a:pt x="259942" y="36176"/>
                  </a:lnTo>
                  <a:cubicBezTo>
                    <a:pt x="262516" y="37669"/>
                    <a:pt x="264948" y="38776"/>
                    <a:pt x="267239" y="39497"/>
                  </a:cubicBezTo>
                  <a:cubicBezTo>
                    <a:pt x="269531" y="40217"/>
                    <a:pt x="271680" y="40578"/>
                    <a:pt x="273688" y="40578"/>
                  </a:cubicBezTo>
                  <a:cubicBezTo>
                    <a:pt x="276623" y="40578"/>
                    <a:pt x="278927" y="39870"/>
                    <a:pt x="280601" y="38454"/>
                  </a:cubicBezTo>
                  <a:cubicBezTo>
                    <a:pt x="282274" y="37038"/>
                    <a:pt x="283110" y="35094"/>
                    <a:pt x="283110" y="32623"/>
                  </a:cubicBezTo>
                  <a:cubicBezTo>
                    <a:pt x="283110" y="30152"/>
                    <a:pt x="282274" y="28208"/>
                    <a:pt x="280601" y="26793"/>
                  </a:cubicBezTo>
                  <a:cubicBezTo>
                    <a:pt x="278927" y="25377"/>
                    <a:pt x="276623" y="24669"/>
                    <a:pt x="273688" y="24669"/>
                  </a:cubicBezTo>
                  <a:cubicBezTo>
                    <a:pt x="271938" y="24669"/>
                    <a:pt x="270084" y="24888"/>
                    <a:pt x="268128" y="25325"/>
                  </a:cubicBezTo>
                  <a:cubicBezTo>
                    <a:pt x="266171" y="25763"/>
                    <a:pt x="264060" y="26471"/>
                    <a:pt x="261795" y="27449"/>
                  </a:cubicBezTo>
                  <a:lnTo>
                    <a:pt x="261795" y="1036"/>
                  </a:lnTo>
                  <a:close/>
                </a:path>
              </a:pathLst>
            </a:custGeom>
            <a:solidFill>
              <a:srgbClr val="0099FF"/>
            </a:solidFill>
            <a:ln w="4943" cap="sq">
              <a:noFill/>
              <a:prstDash val="solid"/>
              <a:miter/>
            </a:ln>
          </p:spPr>
          <p:txBody>
            <a:bodyPr rtlCol="0" anchor="ctr"/>
            <a:lstStyle/>
            <a:p>
              <a:endParaRPr lang="en-US"/>
            </a:p>
          </p:txBody>
        </p:sp>
        <p:sp>
          <p:nvSpPr>
            <p:cNvPr id="5235" name="Freeform: Shape 5234">
              <a:extLst>
                <a:ext uri="{FF2B5EF4-FFF2-40B4-BE49-F238E27FC236}">
                  <a16:creationId xmlns:a16="http://schemas.microsoft.com/office/drawing/2014/main" id="{FAF0B594-564F-5FD0-8193-A51DC5F2F9CB}"/>
                </a:ext>
              </a:extLst>
            </p:cNvPr>
            <p:cNvSpPr/>
            <p:nvPr/>
          </p:nvSpPr>
          <p:spPr>
            <a:xfrm>
              <a:off x="5781754" y="1167367"/>
              <a:ext cx="26635" cy="26635"/>
            </a:xfrm>
            <a:custGeom>
              <a:avLst/>
              <a:gdLst>
                <a:gd name="connsiteX0" fmla="*/ 27808 w 26635"/>
                <a:gd name="connsiteY0" fmla="*/ 13517 h 26635"/>
                <a:gd name="connsiteX1" fmla="*/ 14490 w 26635"/>
                <a:gd name="connsiteY1" fmla="*/ 26834 h 26635"/>
                <a:gd name="connsiteX2" fmla="*/ 1172 w 26635"/>
                <a:gd name="connsiteY2" fmla="*/ 13517 h 26635"/>
                <a:gd name="connsiteX3" fmla="*/ 14490 w 26635"/>
                <a:gd name="connsiteY3" fmla="*/ 199 h 26635"/>
                <a:gd name="connsiteX4" fmla="*/ 27808 w 26635"/>
                <a:gd name="connsiteY4" fmla="*/ 13517 h 2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5" h="26635">
                  <a:moveTo>
                    <a:pt x="27808" y="13517"/>
                  </a:moveTo>
                  <a:cubicBezTo>
                    <a:pt x="27808" y="20872"/>
                    <a:pt x="21845" y="26834"/>
                    <a:pt x="14490" y="26834"/>
                  </a:cubicBezTo>
                  <a:cubicBezTo>
                    <a:pt x="7135" y="26834"/>
                    <a:pt x="1172" y="20872"/>
                    <a:pt x="1172" y="13517"/>
                  </a:cubicBezTo>
                  <a:cubicBezTo>
                    <a:pt x="1172" y="6162"/>
                    <a:pt x="7135" y="199"/>
                    <a:pt x="14490" y="199"/>
                  </a:cubicBezTo>
                  <a:cubicBezTo>
                    <a:pt x="21845" y="199"/>
                    <a:pt x="27808" y="6162"/>
                    <a:pt x="27808" y="13517"/>
                  </a:cubicBezTo>
                  <a:close/>
                </a:path>
              </a:pathLst>
            </a:custGeom>
            <a:solidFill>
              <a:srgbClr val="262626"/>
            </a:solidFill>
            <a:ln w="4943" cap="sq">
              <a:noFill/>
              <a:prstDash val="solid"/>
              <a:miter/>
            </a:ln>
          </p:spPr>
          <p:txBody>
            <a:bodyPr rtlCol="0" anchor="ctr"/>
            <a:lstStyle/>
            <a:p>
              <a:endParaRPr lang="en-US"/>
            </a:p>
          </p:txBody>
        </p:sp>
        <p:sp>
          <p:nvSpPr>
            <p:cNvPr id="5236" name="Freeform: Shape 5235">
              <a:extLst>
                <a:ext uri="{FF2B5EF4-FFF2-40B4-BE49-F238E27FC236}">
                  <a16:creationId xmlns:a16="http://schemas.microsoft.com/office/drawing/2014/main" id="{FE3FF30F-0BB8-46C6-45E4-A70A72AAE6ED}"/>
                </a:ext>
              </a:extLst>
            </p:cNvPr>
            <p:cNvSpPr/>
            <p:nvPr/>
          </p:nvSpPr>
          <p:spPr>
            <a:xfrm>
              <a:off x="5775094" y="1160708"/>
              <a:ext cx="39953" cy="39953"/>
            </a:xfrm>
            <a:custGeom>
              <a:avLst/>
              <a:gdLst>
                <a:gd name="connsiteX0" fmla="*/ 21149 w 39953"/>
                <a:gd name="connsiteY0" fmla="*/ 6858 h 39953"/>
                <a:gd name="connsiteX1" fmla="*/ 34467 w 39953"/>
                <a:gd name="connsiteY1" fmla="*/ 20176 h 39953"/>
                <a:gd name="connsiteX2" fmla="*/ 34467 w 39953"/>
                <a:gd name="connsiteY2" fmla="*/ 20176 h 39953"/>
                <a:gd name="connsiteX3" fmla="*/ 21149 w 39953"/>
                <a:gd name="connsiteY3" fmla="*/ 33494 h 39953"/>
                <a:gd name="connsiteX4" fmla="*/ 7832 w 39953"/>
                <a:gd name="connsiteY4" fmla="*/ 20176 h 39953"/>
                <a:gd name="connsiteX5" fmla="*/ 21149 w 39953"/>
                <a:gd name="connsiteY5" fmla="*/ 6858 h 39953"/>
                <a:gd name="connsiteX6" fmla="*/ 21149 w 39953"/>
                <a:gd name="connsiteY6" fmla="*/ 199 h 39953"/>
                <a:gd name="connsiteX7" fmla="*/ 1172 w 39953"/>
                <a:gd name="connsiteY7" fmla="*/ 20176 h 39953"/>
                <a:gd name="connsiteX8" fmla="*/ 21149 w 39953"/>
                <a:gd name="connsiteY8" fmla="*/ 40153 h 39953"/>
                <a:gd name="connsiteX9" fmla="*/ 41126 w 39953"/>
                <a:gd name="connsiteY9" fmla="*/ 20176 h 39953"/>
                <a:gd name="connsiteX10" fmla="*/ 41126 w 39953"/>
                <a:gd name="connsiteY10" fmla="*/ 20176 h 39953"/>
                <a:gd name="connsiteX11" fmla="*/ 21149 w 39953"/>
                <a:gd name="connsiteY11" fmla="*/ 199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53" h="39953">
                  <a:moveTo>
                    <a:pt x="21149" y="6858"/>
                  </a:moveTo>
                  <a:cubicBezTo>
                    <a:pt x="28505" y="6858"/>
                    <a:pt x="34467" y="12821"/>
                    <a:pt x="34467" y="20176"/>
                  </a:cubicBezTo>
                  <a:lnTo>
                    <a:pt x="34467" y="20176"/>
                  </a:lnTo>
                  <a:cubicBezTo>
                    <a:pt x="34467" y="27531"/>
                    <a:pt x="28505" y="33494"/>
                    <a:pt x="21149" y="33494"/>
                  </a:cubicBezTo>
                  <a:cubicBezTo>
                    <a:pt x="13794" y="33494"/>
                    <a:pt x="7832" y="27531"/>
                    <a:pt x="7832" y="20176"/>
                  </a:cubicBezTo>
                  <a:cubicBezTo>
                    <a:pt x="7832" y="12821"/>
                    <a:pt x="13794" y="6858"/>
                    <a:pt x="21149" y="6858"/>
                  </a:cubicBezTo>
                  <a:close/>
                  <a:moveTo>
                    <a:pt x="21149" y="199"/>
                  </a:moveTo>
                  <a:cubicBezTo>
                    <a:pt x="10116" y="199"/>
                    <a:pt x="1172" y="9143"/>
                    <a:pt x="1172" y="20176"/>
                  </a:cubicBezTo>
                  <a:cubicBezTo>
                    <a:pt x="1172" y="31209"/>
                    <a:pt x="10116" y="40153"/>
                    <a:pt x="21149" y="40153"/>
                  </a:cubicBezTo>
                  <a:cubicBezTo>
                    <a:pt x="32182" y="40153"/>
                    <a:pt x="41126" y="31209"/>
                    <a:pt x="41126" y="20176"/>
                  </a:cubicBezTo>
                  <a:lnTo>
                    <a:pt x="41126" y="20176"/>
                  </a:lnTo>
                  <a:cubicBezTo>
                    <a:pt x="41126" y="9143"/>
                    <a:pt x="32182" y="199"/>
                    <a:pt x="21149" y="199"/>
                  </a:cubicBezTo>
                  <a:close/>
                </a:path>
              </a:pathLst>
            </a:custGeom>
            <a:solidFill>
              <a:srgbClr val="FFFFDC"/>
            </a:solidFill>
            <a:ln w="3329" cap="flat">
              <a:noFill/>
              <a:prstDash val="solid"/>
              <a:round/>
            </a:ln>
          </p:spPr>
          <p:txBody>
            <a:bodyPr rtlCol="0" anchor="ctr"/>
            <a:lstStyle/>
            <a:p>
              <a:endParaRPr lang="en-US"/>
            </a:p>
          </p:txBody>
        </p:sp>
        <p:sp>
          <p:nvSpPr>
            <p:cNvPr id="5237" name="Freeform: Shape 5236">
              <a:extLst>
                <a:ext uri="{FF2B5EF4-FFF2-40B4-BE49-F238E27FC236}">
                  <a16:creationId xmlns:a16="http://schemas.microsoft.com/office/drawing/2014/main" id="{605B6290-F7FD-5E6A-1FF1-88C43FAF7901}"/>
                </a:ext>
              </a:extLst>
            </p:cNvPr>
            <p:cNvSpPr/>
            <p:nvPr/>
          </p:nvSpPr>
          <p:spPr>
            <a:xfrm>
              <a:off x="4385151" y="1049530"/>
              <a:ext cx="437290" cy="234639"/>
            </a:xfrm>
            <a:custGeom>
              <a:avLst/>
              <a:gdLst>
                <a:gd name="connsiteX0" fmla="*/ 0 w 437290"/>
                <a:gd name="connsiteY0" fmla="*/ 11729 h 234639"/>
                <a:gd name="connsiteX1" fmla="*/ 0 w 437290"/>
                <a:gd name="connsiteY1" fmla="*/ 222906 h 234639"/>
                <a:gd name="connsiteX2" fmla="*/ 25 w 437290"/>
                <a:gd name="connsiteY2" fmla="*/ 223672 h 234639"/>
                <a:gd name="connsiteX3" fmla="*/ 104 w 437290"/>
                <a:gd name="connsiteY3" fmla="*/ 224438 h 234639"/>
                <a:gd name="connsiteX4" fmla="*/ 227 w 437290"/>
                <a:gd name="connsiteY4" fmla="*/ 225194 h 234639"/>
                <a:gd name="connsiteX5" fmla="*/ 400 w 437290"/>
                <a:gd name="connsiteY5" fmla="*/ 225946 h 234639"/>
                <a:gd name="connsiteX6" fmla="*/ 623 w 437290"/>
                <a:gd name="connsiteY6" fmla="*/ 226677 h 234639"/>
                <a:gd name="connsiteX7" fmla="*/ 894 w 437290"/>
                <a:gd name="connsiteY7" fmla="*/ 227394 h 234639"/>
                <a:gd name="connsiteX8" fmla="*/ 1211 w 437290"/>
                <a:gd name="connsiteY8" fmla="*/ 228096 h 234639"/>
                <a:gd name="connsiteX9" fmla="*/ 1572 w 437290"/>
                <a:gd name="connsiteY9" fmla="*/ 228773 h 234639"/>
                <a:gd name="connsiteX10" fmla="*/ 1977 w 437290"/>
                <a:gd name="connsiteY10" fmla="*/ 229425 h 234639"/>
                <a:gd name="connsiteX11" fmla="*/ 2427 w 437290"/>
                <a:gd name="connsiteY11" fmla="*/ 230048 h 234639"/>
                <a:gd name="connsiteX12" fmla="*/ 2911 w 437290"/>
                <a:gd name="connsiteY12" fmla="*/ 230641 h 234639"/>
                <a:gd name="connsiteX13" fmla="*/ 3435 w 437290"/>
                <a:gd name="connsiteY13" fmla="*/ 231200 h 234639"/>
                <a:gd name="connsiteX14" fmla="*/ 3998 w 437290"/>
                <a:gd name="connsiteY14" fmla="*/ 231729 h 234639"/>
                <a:gd name="connsiteX15" fmla="*/ 4592 w 437290"/>
                <a:gd name="connsiteY15" fmla="*/ 232213 h 234639"/>
                <a:gd name="connsiteX16" fmla="*/ 5215 w 437290"/>
                <a:gd name="connsiteY16" fmla="*/ 232663 h 234639"/>
                <a:gd name="connsiteX17" fmla="*/ 5867 w 437290"/>
                <a:gd name="connsiteY17" fmla="*/ 233068 h 234639"/>
                <a:gd name="connsiteX18" fmla="*/ 6544 w 437290"/>
                <a:gd name="connsiteY18" fmla="*/ 233429 h 234639"/>
                <a:gd name="connsiteX19" fmla="*/ 7241 w 437290"/>
                <a:gd name="connsiteY19" fmla="*/ 233745 h 234639"/>
                <a:gd name="connsiteX20" fmla="*/ 7963 w 437290"/>
                <a:gd name="connsiteY20" fmla="*/ 234017 h 234639"/>
                <a:gd name="connsiteX21" fmla="*/ 8694 w 437290"/>
                <a:gd name="connsiteY21" fmla="*/ 234240 h 234639"/>
                <a:gd name="connsiteX22" fmla="*/ 9445 w 437290"/>
                <a:gd name="connsiteY22" fmla="*/ 234413 h 234639"/>
                <a:gd name="connsiteX23" fmla="*/ 10202 w 437290"/>
                <a:gd name="connsiteY23" fmla="*/ 234536 h 234639"/>
                <a:gd name="connsiteX24" fmla="*/ 10968 w 437290"/>
                <a:gd name="connsiteY24" fmla="*/ 234615 h 234639"/>
                <a:gd name="connsiteX25" fmla="*/ 11734 w 437290"/>
                <a:gd name="connsiteY25" fmla="*/ 234640 h 234639"/>
                <a:gd name="connsiteX26" fmla="*/ 425562 w 437290"/>
                <a:gd name="connsiteY26" fmla="*/ 234640 h 234639"/>
                <a:gd name="connsiteX27" fmla="*/ 426328 w 437290"/>
                <a:gd name="connsiteY27" fmla="*/ 234615 h 234639"/>
                <a:gd name="connsiteX28" fmla="*/ 427094 w 437290"/>
                <a:gd name="connsiteY28" fmla="*/ 234536 h 234639"/>
                <a:gd name="connsiteX29" fmla="*/ 427850 w 437290"/>
                <a:gd name="connsiteY29" fmla="*/ 234413 h 234639"/>
                <a:gd name="connsiteX30" fmla="*/ 428596 w 437290"/>
                <a:gd name="connsiteY30" fmla="*/ 234240 h 234639"/>
                <a:gd name="connsiteX31" fmla="*/ 429333 w 437290"/>
                <a:gd name="connsiteY31" fmla="*/ 234017 h 234639"/>
                <a:gd name="connsiteX32" fmla="*/ 430050 w 437290"/>
                <a:gd name="connsiteY32" fmla="*/ 233745 h 234639"/>
                <a:gd name="connsiteX33" fmla="*/ 430752 w 437290"/>
                <a:gd name="connsiteY33" fmla="*/ 233429 h 234639"/>
                <a:gd name="connsiteX34" fmla="*/ 431429 w 437290"/>
                <a:gd name="connsiteY34" fmla="*/ 233068 h 234639"/>
                <a:gd name="connsiteX35" fmla="*/ 432081 w 437290"/>
                <a:gd name="connsiteY35" fmla="*/ 232663 h 234639"/>
                <a:gd name="connsiteX36" fmla="*/ 432704 w 437290"/>
                <a:gd name="connsiteY36" fmla="*/ 232213 h 234639"/>
                <a:gd name="connsiteX37" fmla="*/ 433297 w 437290"/>
                <a:gd name="connsiteY37" fmla="*/ 231729 h 234639"/>
                <a:gd name="connsiteX38" fmla="*/ 433856 w 437290"/>
                <a:gd name="connsiteY38" fmla="*/ 231200 h 234639"/>
                <a:gd name="connsiteX39" fmla="*/ 434380 w 437290"/>
                <a:gd name="connsiteY39" fmla="*/ 230641 h 234639"/>
                <a:gd name="connsiteX40" fmla="*/ 434869 w 437290"/>
                <a:gd name="connsiteY40" fmla="*/ 230048 h 234639"/>
                <a:gd name="connsiteX41" fmla="*/ 435314 w 437290"/>
                <a:gd name="connsiteY41" fmla="*/ 229425 h 234639"/>
                <a:gd name="connsiteX42" fmla="*/ 435719 w 437290"/>
                <a:gd name="connsiteY42" fmla="*/ 228773 h 234639"/>
                <a:gd name="connsiteX43" fmla="*/ 436085 w 437290"/>
                <a:gd name="connsiteY43" fmla="*/ 228096 h 234639"/>
                <a:gd name="connsiteX44" fmla="*/ 436401 w 437290"/>
                <a:gd name="connsiteY44" fmla="*/ 227394 h 234639"/>
                <a:gd name="connsiteX45" fmla="*/ 436673 w 437290"/>
                <a:gd name="connsiteY45" fmla="*/ 226677 h 234639"/>
                <a:gd name="connsiteX46" fmla="*/ 436895 w 437290"/>
                <a:gd name="connsiteY46" fmla="*/ 225946 h 234639"/>
                <a:gd name="connsiteX47" fmla="*/ 437068 w 437290"/>
                <a:gd name="connsiteY47" fmla="*/ 225194 h 234639"/>
                <a:gd name="connsiteX48" fmla="*/ 437192 w 437290"/>
                <a:gd name="connsiteY48" fmla="*/ 224438 h 234639"/>
                <a:gd name="connsiteX49" fmla="*/ 437266 w 437290"/>
                <a:gd name="connsiteY49" fmla="*/ 223672 h 234639"/>
                <a:gd name="connsiteX50" fmla="*/ 437291 w 437290"/>
                <a:gd name="connsiteY50" fmla="*/ 222906 h 234639"/>
                <a:gd name="connsiteX51" fmla="*/ 437291 w 437290"/>
                <a:gd name="connsiteY51" fmla="*/ 11729 h 234639"/>
                <a:gd name="connsiteX52" fmla="*/ 437266 w 437290"/>
                <a:gd name="connsiteY52" fmla="*/ 10963 h 234639"/>
                <a:gd name="connsiteX53" fmla="*/ 437192 w 437290"/>
                <a:gd name="connsiteY53" fmla="*/ 10197 h 234639"/>
                <a:gd name="connsiteX54" fmla="*/ 437068 w 437290"/>
                <a:gd name="connsiteY54" fmla="*/ 9441 h 234639"/>
                <a:gd name="connsiteX55" fmla="*/ 436895 w 437290"/>
                <a:gd name="connsiteY55" fmla="*/ 8694 h 234639"/>
                <a:gd name="connsiteX56" fmla="*/ 436673 w 437290"/>
                <a:gd name="connsiteY56" fmla="*/ 7958 h 234639"/>
                <a:gd name="connsiteX57" fmla="*/ 436401 w 437290"/>
                <a:gd name="connsiteY57" fmla="*/ 7241 h 234639"/>
                <a:gd name="connsiteX58" fmla="*/ 436085 w 437290"/>
                <a:gd name="connsiteY58" fmla="*/ 6539 h 234639"/>
                <a:gd name="connsiteX59" fmla="*/ 435719 w 437290"/>
                <a:gd name="connsiteY59" fmla="*/ 5862 h 234639"/>
                <a:gd name="connsiteX60" fmla="*/ 435314 w 437290"/>
                <a:gd name="connsiteY60" fmla="*/ 5210 h 234639"/>
                <a:gd name="connsiteX61" fmla="*/ 434869 w 437290"/>
                <a:gd name="connsiteY61" fmla="*/ 4587 h 234639"/>
                <a:gd name="connsiteX62" fmla="*/ 434380 w 437290"/>
                <a:gd name="connsiteY62" fmla="*/ 3994 h 234639"/>
                <a:gd name="connsiteX63" fmla="*/ 433856 w 437290"/>
                <a:gd name="connsiteY63" fmla="*/ 3435 h 234639"/>
                <a:gd name="connsiteX64" fmla="*/ 433297 w 437290"/>
                <a:gd name="connsiteY64" fmla="*/ 2911 h 234639"/>
                <a:gd name="connsiteX65" fmla="*/ 432704 w 437290"/>
                <a:gd name="connsiteY65" fmla="*/ 2422 h 234639"/>
                <a:gd name="connsiteX66" fmla="*/ 432081 w 437290"/>
                <a:gd name="connsiteY66" fmla="*/ 1977 h 234639"/>
                <a:gd name="connsiteX67" fmla="*/ 431429 w 437290"/>
                <a:gd name="connsiteY67" fmla="*/ 1567 h 234639"/>
                <a:gd name="connsiteX68" fmla="*/ 430752 w 437290"/>
                <a:gd name="connsiteY68" fmla="*/ 1206 h 234639"/>
                <a:gd name="connsiteX69" fmla="*/ 430050 w 437290"/>
                <a:gd name="connsiteY69" fmla="*/ 890 h 234639"/>
                <a:gd name="connsiteX70" fmla="*/ 429333 w 437290"/>
                <a:gd name="connsiteY70" fmla="*/ 618 h 234639"/>
                <a:gd name="connsiteX71" fmla="*/ 428596 w 437290"/>
                <a:gd name="connsiteY71" fmla="*/ 395 h 234639"/>
                <a:gd name="connsiteX72" fmla="*/ 427850 w 437290"/>
                <a:gd name="connsiteY72" fmla="*/ 222 h 234639"/>
                <a:gd name="connsiteX73" fmla="*/ 427094 w 437290"/>
                <a:gd name="connsiteY73" fmla="*/ 99 h 234639"/>
                <a:gd name="connsiteX74" fmla="*/ 426328 w 437290"/>
                <a:gd name="connsiteY74" fmla="*/ 25 h 234639"/>
                <a:gd name="connsiteX75" fmla="*/ 425562 w 437290"/>
                <a:gd name="connsiteY75" fmla="*/ 0 h 234639"/>
                <a:gd name="connsiteX76" fmla="*/ 11734 w 437290"/>
                <a:gd name="connsiteY76" fmla="*/ 0 h 234639"/>
                <a:gd name="connsiteX77" fmla="*/ 10968 w 437290"/>
                <a:gd name="connsiteY77" fmla="*/ 25 h 234639"/>
                <a:gd name="connsiteX78" fmla="*/ 10202 w 437290"/>
                <a:gd name="connsiteY78" fmla="*/ 99 h 234639"/>
                <a:gd name="connsiteX79" fmla="*/ 9445 w 437290"/>
                <a:gd name="connsiteY79" fmla="*/ 222 h 234639"/>
                <a:gd name="connsiteX80" fmla="*/ 8694 w 437290"/>
                <a:gd name="connsiteY80" fmla="*/ 395 h 234639"/>
                <a:gd name="connsiteX81" fmla="*/ 7963 w 437290"/>
                <a:gd name="connsiteY81" fmla="*/ 618 h 234639"/>
                <a:gd name="connsiteX82" fmla="*/ 7241 w 437290"/>
                <a:gd name="connsiteY82" fmla="*/ 890 h 234639"/>
                <a:gd name="connsiteX83" fmla="*/ 6544 w 437290"/>
                <a:gd name="connsiteY83" fmla="*/ 1206 h 234639"/>
                <a:gd name="connsiteX84" fmla="*/ 5867 w 437290"/>
                <a:gd name="connsiteY84" fmla="*/ 1567 h 234639"/>
                <a:gd name="connsiteX85" fmla="*/ 5215 w 437290"/>
                <a:gd name="connsiteY85" fmla="*/ 1977 h 234639"/>
                <a:gd name="connsiteX86" fmla="*/ 4592 w 437290"/>
                <a:gd name="connsiteY86" fmla="*/ 2422 h 234639"/>
                <a:gd name="connsiteX87" fmla="*/ 3998 w 437290"/>
                <a:gd name="connsiteY87" fmla="*/ 2911 h 234639"/>
                <a:gd name="connsiteX88" fmla="*/ 3435 w 437290"/>
                <a:gd name="connsiteY88" fmla="*/ 3435 h 234639"/>
                <a:gd name="connsiteX89" fmla="*/ 2911 w 437290"/>
                <a:gd name="connsiteY89" fmla="*/ 3994 h 234639"/>
                <a:gd name="connsiteX90" fmla="*/ 2427 w 437290"/>
                <a:gd name="connsiteY90" fmla="*/ 4587 h 234639"/>
                <a:gd name="connsiteX91" fmla="*/ 1977 w 437290"/>
                <a:gd name="connsiteY91" fmla="*/ 5210 h 234639"/>
                <a:gd name="connsiteX92" fmla="*/ 1572 w 437290"/>
                <a:gd name="connsiteY92" fmla="*/ 5862 h 234639"/>
                <a:gd name="connsiteX93" fmla="*/ 1211 w 437290"/>
                <a:gd name="connsiteY93" fmla="*/ 6539 h 234639"/>
                <a:gd name="connsiteX94" fmla="*/ 894 w 437290"/>
                <a:gd name="connsiteY94" fmla="*/ 7241 h 234639"/>
                <a:gd name="connsiteX95" fmla="*/ 623 w 437290"/>
                <a:gd name="connsiteY95" fmla="*/ 7958 h 234639"/>
                <a:gd name="connsiteX96" fmla="*/ 400 w 437290"/>
                <a:gd name="connsiteY96" fmla="*/ 8694 h 234639"/>
                <a:gd name="connsiteX97" fmla="*/ 227 w 437290"/>
                <a:gd name="connsiteY97" fmla="*/ 9441 h 234639"/>
                <a:gd name="connsiteX98" fmla="*/ 104 w 437290"/>
                <a:gd name="connsiteY98" fmla="*/ 10197 h 234639"/>
                <a:gd name="connsiteX99" fmla="*/ 25 w 437290"/>
                <a:gd name="connsiteY99" fmla="*/ 10963 h 2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7290" h="234639">
                  <a:moveTo>
                    <a:pt x="0" y="11729"/>
                  </a:moveTo>
                  <a:lnTo>
                    <a:pt x="0" y="222906"/>
                  </a:lnTo>
                  <a:lnTo>
                    <a:pt x="25" y="223672"/>
                  </a:lnTo>
                  <a:lnTo>
                    <a:pt x="104" y="224438"/>
                  </a:lnTo>
                  <a:lnTo>
                    <a:pt x="227" y="225194"/>
                  </a:lnTo>
                  <a:lnTo>
                    <a:pt x="400" y="225946"/>
                  </a:lnTo>
                  <a:lnTo>
                    <a:pt x="623" y="226677"/>
                  </a:lnTo>
                  <a:lnTo>
                    <a:pt x="894" y="227394"/>
                  </a:lnTo>
                  <a:lnTo>
                    <a:pt x="1211" y="228096"/>
                  </a:lnTo>
                  <a:lnTo>
                    <a:pt x="1572" y="228773"/>
                  </a:lnTo>
                  <a:lnTo>
                    <a:pt x="1977" y="229425"/>
                  </a:lnTo>
                  <a:lnTo>
                    <a:pt x="2427" y="230048"/>
                  </a:lnTo>
                  <a:lnTo>
                    <a:pt x="2911" y="230641"/>
                  </a:lnTo>
                  <a:lnTo>
                    <a:pt x="3435" y="231200"/>
                  </a:lnTo>
                  <a:lnTo>
                    <a:pt x="3998" y="231729"/>
                  </a:lnTo>
                  <a:lnTo>
                    <a:pt x="4592" y="232213"/>
                  </a:lnTo>
                  <a:lnTo>
                    <a:pt x="5215" y="232663"/>
                  </a:lnTo>
                  <a:lnTo>
                    <a:pt x="5867" y="233068"/>
                  </a:lnTo>
                  <a:lnTo>
                    <a:pt x="6544" y="233429"/>
                  </a:lnTo>
                  <a:lnTo>
                    <a:pt x="7241" y="233745"/>
                  </a:lnTo>
                  <a:lnTo>
                    <a:pt x="7963" y="234017"/>
                  </a:lnTo>
                  <a:lnTo>
                    <a:pt x="8694" y="234240"/>
                  </a:lnTo>
                  <a:lnTo>
                    <a:pt x="9445" y="234413"/>
                  </a:lnTo>
                  <a:lnTo>
                    <a:pt x="10202" y="234536"/>
                  </a:lnTo>
                  <a:lnTo>
                    <a:pt x="10968" y="234615"/>
                  </a:lnTo>
                  <a:lnTo>
                    <a:pt x="11734" y="234640"/>
                  </a:lnTo>
                  <a:lnTo>
                    <a:pt x="425562" y="234640"/>
                  </a:lnTo>
                  <a:lnTo>
                    <a:pt x="426328" y="234615"/>
                  </a:lnTo>
                  <a:lnTo>
                    <a:pt x="427094" y="234536"/>
                  </a:lnTo>
                  <a:lnTo>
                    <a:pt x="427850" y="234413"/>
                  </a:lnTo>
                  <a:lnTo>
                    <a:pt x="428596" y="234240"/>
                  </a:lnTo>
                  <a:lnTo>
                    <a:pt x="429333" y="234017"/>
                  </a:lnTo>
                  <a:lnTo>
                    <a:pt x="430050" y="233745"/>
                  </a:lnTo>
                  <a:lnTo>
                    <a:pt x="430752" y="233429"/>
                  </a:lnTo>
                  <a:lnTo>
                    <a:pt x="431429" y="233068"/>
                  </a:lnTo>
                  <a:lnTo>
                    <a:pt x="432081" y="232663"/>
                  </a:lnTo>
                  <a:lnTo>
                    <a:pt x="432704" y="232213"/>
                  </a:lnTo>
                  <a:lnTo>
                    <a:pt x="433297" y="231729"/>
                  </a:lnTo>
                  <a:lnTo>
                    <a:pt x="433856" y="231200"/>
                  </a:lnTo>
                  <a:lnTo>
                    <a:pt x="434380" y="230641"/>
                  </a:lnTo>
                  <a:lnTo>
                    <a:pt x="434869" y="230048"/>
                  </a:lnTo>
                  <a:lnTo>
                    <a:pt x="435314" y="229425"/>
                  </a:lnTo>
                  <a:lnTo>
                    <a:pt x="435719" y="228773"/>
                  </a:lnTo>
                  <a:lnTo>
                    <a:pt x="436085" y="228096"/>
                  </a:lnTo>
                  <a:lnTo>
                    <a:pt x="436401" y="227394"/>
                  </a:lnTo>
                  <a:lnTo>
                    <a:pt x="436673" y="226677"/>
                  </a:lnTo>
                  <a:lnTo>
                    <a:pt x="436895" y="225946"/>
                  </a:lnTo>
                  <a:lnTo>
                    <a:pt x="437068" y="225194"/>
                  </a:lnTo>
                  <a:lnTo>
                    <a:pt x="437192" y="224438"/>
                  </a:lnTo>
                  <a:lnTo>
                    <a:pt x="437266" y="223672"/>
                  </a:lnTo>
                  <a:lnTo>
                    <a:pt x="437291" y="222906"/>
                  </a:lnTo>
                  <a:lnTo>
                    <a:pt x="437291" y="11729"/>
                  </a:lnTo>
                  <a:lnTo>
                    <a:pt x="437266" y="10963"/>
                  </a:lnTo>
                  <a:lnTo>
                    <a:pt x="437192" y="10197"/>
                  </a:lnTo>
                  <a:lnTo>
                    <a:pt x="437068" y="9441"/>
                  </a:lnTo>
                  <a:lnTo>
                    <a:pt x="436895" y="8694"/>
                  </a:lnTo>
                  <a:lnTo>
                    <a:pt x="436673" y="7958"/>
                  </a:lnTo>
                  <a:lnTo>
                    <a:pt x="436401" y="7241"/>
                  </a:lnTo>
                  <a:lnTo>
                    <a:pt x="436085" y="6539"/>
                  </a:lnTo>
                  <a:lnTo>
                    <a:pt x="435719" y="5862"/>
                  </a:lnTo>
                  <a:lnTo>
                    <a:pt x="435314" y="5210"/>
                  </a:lnTo>
                  <a:lnTo>
                    <a:pt x="434869" y="4587"/>
                  </a:lnTo>
                  <a:lnTo>
                    <a:pt x="434380" y="3994"/>
                  </a:lnTo>
                  <a:lnTo>
                    <a:pt x="433856" y="3435"/>
                  </a:lnTo>
                  <a:lnTo>
                    <a:pt x="433297" y="2911"/>
                  </a:lnTo>
                  <a:lnTo>
                    <a:pt x="432704" y="2422"/>
                  </a:lnTo>
                  <a:lnTo>
                    <a:pt x="432081" y="1977"/>
                  </a:lnTo>
                  <a:lnTo>
                    <a:pt x="431429" y="1567"/>
                  </a:lnTo>
                  <a:lnTo>
                    <a:pt x="430752" y="1206"/>
                  </a:lnTo>
                  <a:lnTo>
                    <a:pt x="430050" y="890"/>
                  </a:lnTo>
                  <a:lnTo>
                    <a:pt x="429333" y="618"/>
                  </a:lnTo>
                  <a:lnTo>
                    <a:pt x="428596" y="395"/>
                  </a:lnTo>
                  <a:lnTo>
                    <a:pt x="427850" y="222"/>
                  </a:lnTo>
                  <a:lnTo>
                    <a:pt x="427094" y="99"/>
                  </a:lnTo>
                  <a:lnTo>
                    <a:pt x="426328" y="25"/>
                  </a:lnTo>
                  <a:lnTo>
                    <a:pt x="425562" y="0"/>
                  </a:lnTo>
                  <a:lnTo>
                    <a:pt x="11734" y="0"/>
                  </a:lnTo>
                  <a:lnTo>
                    <a:pt x="10968" y="25"/>
                  </a:lnTo>
                  <a:lnTo>
                    <a:pt x="10202" y="99"/>
                  </a:lnTo>
                  <a:lnTo>
                    <a:pt x="9445" y="222"/>
                  </a:lnTo>
                  <a:lnTo>
                    <a:pt x="8694" y="395"/>
                  </a:lnTo>
                  <a:lnTo>
                    <a:pt x="7963" y="618"/>
                  </a:lnTo>
                  <a:lnTo>
                    <a:pt x="7241" y="890"/>
                  </a:lnTo>
                  <a:lnTo>
                    <a:pt x="6544" y="1206"/>
                  </a:lnTo>
                  <a:lnTo>
                    <a:pt x="5867" y="1567"/>
                  </a:lnTo>
                  <a:lnTo>
                    <a:pt x="5215" y="1977"/>
                  </a:lnTo>
                  <a:lnTo>
                    <a:pt x="4592" y="2422"/>
                  </a:lnTo>
                  <a:lnTo>
                    <a:pt x="3998" y="2911"/>
                  </a:lnTo>
                  <a:lnTo>
                    <a:pt x="3435" y="3435"/>
                  </a:lnTo>
                  <a:lnTo>
                    <a:pt x="2911" y="3994"/>
                  </a:lnTo>
                  <a:lnTo>
                    <a:pt x="2427" y="4587"/>
                  </a:lnTo>
                  <a:lnTo>
                    <a:pt x="1977" y="5210"/>
                  </a:lnTo>
                  <a:lnTo>
                    <a:pt x="1572" y="5862"/>
                  </a:lnTo>
                  <a:lnTo>
                    <a:pt x="1211" y="6539"/>
                  </a:lnTo>
                  <a:lnTo>
                    <a:pt x="894" y="7241"/>
                  </a:lnTo>
                  <a:lnTo>
                    <a:pt x="623" y="7958"/>
                  </a:lnTo>
                  <a:lnTo>
                    <a:pt x="400" y="8694"/>
                  </a:lnTo>
                  <a:lnTo>
                    <a:pt x="227" y="9441"/>
                  </a:lnTo>
                  <a:lnTo>
                    <a:pt x="104" y="10197"/>
                  </a:lnTo>
                  <a:lnTo>
                    <a:pt x="25" y="10963"/>
                  </a:lnTo>
                  <a:close/>
                </a:path>
              </a:pathLst>
            </a:custGeom>
            <a:solidFill>
              <a:srgbClr val="FAFAFF"/>
            </a:solidFill>
            <a:ln w="4943" cap="sq">
              <a:noFill/>
              <a:prstDash val="solid"/>
              <a:miter/>
            </a:ln>
          </p:spPr>
          <p:txBody>
            <a:bodyPr rtlCol="0" anchor="ctr"/>
            <a:lstStyle/>
            <a:p>
              <a:endParaRPr lang="en-US"/>
            </a:p>
          </p:txBody>
        </p:sp>
        <p:sp>
          <p:nvSpPr>
            <p:cNvPr id="5238" name="Freeform: Shape 5237">
              <a:extLst>
                <a:ext uri="{FF2B5EF4-FFF2-40B4-BE49-F238E27FC236}">
                  <a16:creationId xmlns:a16="http://schemas.microsoft.com/office/drawing/2014/main" id="{D7F4EBE2-9AEA-628B-7197-CAA571AABF52}"/>
                </a:ext>
              </a:extLst>
            </p:cNvPr>
            <p:cNvSpPr/>
            <p:nvPr/>
          </p:nvSpPr>
          <p:spPr>
            <a:xfrm>
              <a:off x="4385151" y="1049530"/>
              <a:ext cx="437290" cy="234639"/>
            </a:xfrm>
            <a:custGeom>
              <a:avLst/>
              <a:gdLst>
                <a:gd name="connsiteX0" fmla="*/ 0 w 437290"/>
                <a:gd name="connsiteY0" fmla="*/ 222906 h 234639"/>
                <a:gd name="connsiteX1" fmla="*/ 25 w 437290"/>
                <a:gd name="connsiteY1" fmla="*/ 223672 h 234639"/>
                <a:gd name="connsiteX2" fmla="*/ 104 w 437290"/>
                <a:gd name="connsiteY2" fmla="*/ 224438 h 234639"/>
                <a:gd name="connsiteX3" fmla="*/ 227 w 437290"/>
                <a:gd name="connsiteY3" fmla="*/ 225194 h 234639"/>
                <a:gd name="connsiteX4" fmla="*/ 400 w 437290"/>
                <a:gd name="connsiteY4" fmla="*/ 225946 h 234639"/>
                <a:gd name="connsiteX5" fmla="*/ 623 w 437290"/>
                <a:gd name="connsiteY5" fmla="*/ 226677 h 234639"/>
                <a:gd name="connsiteX6" fmla="*/ 894 w 437290"/>
                <a:gd name="connsiteY6" fmla="*/ 227394 h 234639"/>
                <a:gd name="connsiteX7" fmla="*/ 1211 w 437290"/>
                <a:gd name="connsiteY7" fmla="*/ 228096 h 234639"/>
                <a:gd name="connsiteX8" fmla="*/ 1572 w 437290"/>
                <a:gd name="connsiteY8" fmla="*/ 228773 h 234639"/>
                <a:gd name="connsiteX9" fmla="*/ 1977 w 437290"/>
                <a:gd name="connsiteY9" fmla="*/ 229425 h 234639"/>
                <a:gd name="connsiteX10" fmla="*/ 2427 w 437290"/>
                <a:gd name="connsiteY10" fmla="*/ 230048 h 234639"/>
                <a:gd name="connsiteX11" fmla="*/ 2911 w 437290"/>
                <a:gd name="connsiteY11" fmla="*/ 230641 h 234639"/>
                <a:gd name="connsiteX12" fmla="*/ 3435 w 437290"/>
                <a:gd name="connsiteY12" fmla="*/ 231200 h 234639"/>
                <a:gd name="connsiteX13" fmla="*/ 3998 w 437290"/>
                <a:gd name="connsiteY13" fmla="*/ 231729 h 234639"/>
                <a:gd name="connsiteX14" fmla="*/ 4592 w 437290"/>
                <a:gd name="connsiteY14" fmla="*/ 232213 h 234639"/>
                <a:gd name="connsiteX15" fmla="*/ 5215 w 437290"/>
                <a:gd name="connsiteY15" fmla="*/ 232663 h 234639"/>
                <a:gd name="connsiteX16" fmla="*/ 5867 w 437290"/>
                <a:gd name="connsiteY16" fmla="*/ 233068 h 234639"/>
                <a:gd name="connsiteX17" fmla="*/ 6544 w 437290"/>
                <a:gd name="connsiteY17" fmla="*/ 233429 h 234639"/>
                <a:gd name="connsiteX18" fmla="*/ 7241 w 437290"/>
                <a:gd name="connsiteY18" fmla="*/ 233745 h 234639"/>
                <a:gd name="connsiteX19" fmla="*/ 7963 w 437290"/>
                <a:gd name="connsiteY19" fmla="*/ 234017 h 234639"/>
                <a:gd name="connsiteX20" fmla="*/ 8694 w 437290"/>
                <a:gd name="connsiteY20" fmla="*/ 234240 h 234639"/>
                <a:gd name="connsiteX21" fmla="*/ 9445 w 437290"/>
                <a:gd name="connsiteY21" fmla="*/ 234413 h 234639"/>
                <a:gd name="connsiteX22" fmla="*/ 10202 w 437290"/>
                <a:gd name="connsiteY22" fmla="*/ 234536 h 234639"/>
                <a:gd name="connsiteX23" fmla="*/ 10968 w 437290"/>
                <a:gd name="connsiteY23" fmla="*/ 234615 h 234639"/>
                <a:gd name="connsiteX24" fmla="*/ 11734 w 437290"/>
                <a:gd name="connsiteY24" fmla="*/ 234640 h 234639"/>
                <a:gd name="connsiteX25" fmla="*/ 425562 w 437290"/>
                <a:gd name="connsiteY25" fmla="*/ 234640 h 234639"/>
                <a:gd name="connsiteX26" fmla="*/ 426328 w 437290"/>
                <a:gd name="connsiteY26" fmla="*/ 234615 h 234639"/>
                <a:gd name="connsiteX27" fmla="*/ 427094 w 437290"/>
                <a:gd name="connsiteY27" fmla="*/ 234536 h 234639"/>
                <a:gd name="connsiteX28" fmla="*/ 427850 w 437290"/>
                <a:gd name="connsiteY28" fmla="*/ 234413 h 234639"/>
                <a:gd name="connsiteX29" fmla="*/ 428596 w 437290"/>
                <a:gd name="connsiteY29" fmla="*/ 234240 h 234639"/>
                <a:gd name="connsiteX30" fmla="*/ 429333 w 437290"/>
                <a:gd name="connsiteY30" fmla="*/ 234017 h 234639"/>
                <a:gd name="connsiteX31" fmla="*/ 430050 w 437290"/>
                <a:gd name="connsiteY31" fmla="*/ 233745 h 234639"/>
                <a:gd name="connsiteX32" fmla="*/ 430752 w 437290"/>
                <a:gd name="connsiteY32" fmla="*/ 233429 h 234639"/>
                <a:gd name="connsiteX33" fmla="*/ 431429 w 437290"/>
                <a:gd name="connsiteY33" fmla="*/ 233068 h 234639"/>
                <a:gd name="connsiteX34" fmla="*/ 432081 w 437290"/>
                <a:gd name="connsiteY34" fmla="*/ 232663 h 234639"/>
                <a:gd name="connsiteX35" fmla="*/ 432704 w 437290"/>
                <a:gd name="connsiteY35" fmla="*/ 232213 h 234639"/>
                <a:gd name="connsiteX36" fmla="*/ 433297 w 437290"/>
                <a:gd name="connsiteY36" fmla="*/ 231729 h 234639"/>
                <a:gd name="connsiteX37" fmla="*/ 433856 w 437290"/>
                <a:gd name="connsiteY37" fmla="*/ 231200 h 234639"/>
                <a:gd name="connsiteX38" fmla="*/ 434380 w 437290"/>
                <a:gd name="connsiteY38" fmla="*/ 230641 h 234639"/>
                <a:gd name="connsiteX39" fmla="*/ 434869 w 437290"/>
                <a:gd name="connsiteY39" fmla="*/ 230048 h 234639"/>
                <a:gd name="connsiteX40" fmla="*/ 435314 w 437290"/>
                <a:gd name="connsiteY40" fmla="*/ 229425 h 234639"/>
                <a:gd name="connsiteX41" fmla="*/ 435719 w 437290"/>
                <a:gd name="connsiteY41" fmla="*/ 228773 h 234639"/>
                <a:gd name="connsiteX42" fmla="*/ 436085 w 437290"/>
                <a:gd name="connsiteY42" fmla="*/ 228096 h 234639"/>
                <a:gd name="connsiteX43" fmla="*/ 436401 w 437290"/>
                <a:gd name="connsiteY43" fmla="*/ 227394 h 234639"/>
                <a:gd name="connsiteX44" fmla="*/ 436673 w 437290"/>
                <a:gd name="connsiteY44" fmla="*/ 226677 h 234639"/>
                <a:gd name="connsiteX45" fmla="*/ 436895 w 437290"/>
                <a:gd name="connsiteY45" fmla="*/ 225946 h 234639"/>
                <a:gd name="connsiteX46" fmla="*/ 437068 w 437290"/>
                <a:gd name="connsiteY46" fmla="*/ 225194 h 234639"/>
                <a:gd name="connsiteX47" fmla="*/ 437192 w 437290"/>
                <a:gd name="connsiteY47" fmla="*/ 224438 h 234639"/>
                <a:gd name="connsiteX48" fmla="*/ 437266 w 437290"/>
                <a:gd name="connsiteY48" fmla="*/ 223672 h 234639"/>
                <a:gd name="connsiteX49" fmla="*/ 437291 w 437290"/>
                <a:gd name="connsiteY49" fmla="*/ 222906 h 234639"/>
                <a:gd name="connsiteX50" fmla="*/ 437291 w 437290"/>
                <a:gd name="connsiteY50" fmla="*/ 11729 h 234639"/>
                <a:gd name="connsiteX51" fmla="*/ 437266 w 437290"/>
                <a:gd name="connsiteY51" fmla="*/ 10963 h 234639"/>
                <a:gd name="connsiteX52" fmla="*/ 437192 w 437290"/>
                <a:gd name="connsiteY52" fmla="*/ 10197 h 234639"/>
                <a:gd name="connsiteX53" fmla="*/ 437068 w 437290"/>
                <a:gd name="connsiteY53" fmla="*/ 9441 h 234639"/>
                <a:gd name="connsiteX54" fmla="*/ 436895 w 437290"/>
                <a:gd name="connsiteY54" fmla="*/ 8694 h 234639"/>
                <a:gd name="connsiteX55" fmla="*/ 436673 w 437290"/>
                <a:gd name="connsiteY55" fmla="*/ 7958 h 234639"/>
                <a:gd name="connsiteX56" fmla="*/ 436401 w 437290"/>
                <a:gd name="connsiteY56" fmla="*/ 7241 h 234639"/>
                <a:gd name="connsiteX57" fmla="*/ 436085 w 437290"/>
                <a:gd name="connsiteY57" fmla="*/ 6539 h 234639"/>
                <a:gd name="connsiteX58" fmla="*/ 435719 w 437290"/>
                <a:gd name="connsiteY58" fmla="*/ 5862 h 234639"/>
                <a:gd name="connsiteX59" fmla="*/ 435314 w 437290"/>
                <a:gd name="connsiteY59" fmla="*/ 5210 h 234639"/>
                <a:gd name="connsiteX60" fmla="*/ 434869 w 437290"/>
                <a:gd name="connsiteY60" fmla="*/ 4587 h 234639"/>
                <a:gd name="connsiteX61" fmla="*/ 434380 w 437290"/>
                <a:gd name="connsiteY61" fmla="*/ 3994 h 234639"/>
                <a:gd name="connsiteX62" fmla="*/ 433856 w 437290"/>
                <a:gd name="connsiteY62" fmla="*/ 3435 h 234639"/>
                <a:gd name="connsiteX63" fmla="*/ 433297 w 437290"/>
                <a:gd name="connsiteY63" fmla="*/ 2911 h 234639"/>
                <a:gd name="connsiteX64" fmla="*/ 432704 w 437290"/>
                <a:gd name="connsiteY64" fmla="*/ 2422 h 234639"/>
                <a:gd name="connsiteX65" fmla="*/ 432081 w 437290"/>
                <a:gd name="connsiteY65" fmla="*/ 1977 h 234639"/>
                <a:gd name="connsiteX66" fmla="*/ 431429 w 437290"/>
                <a:gd name="connsiteY66" fmla="*/ 1567 h 234639"/>
                <a:gd name="connsiteX67" fmla="*/ 430752 w 437290"/>
                <a:gd name="connsiteY67" fmla="*/ 1206 h 234639"/>
                <a:gd name="connsiteX68" fmla="*/ 430050 w 437290"/>
                <a:gd name="connsiteY68" fmla="*/ 890 h 234639"/>
                <a:gd name="connsiteX69" fmla="*/ 429333 w 437290"/>
                <a:gd name="connsiteY69" fmla="*/ 618 h 234639"/>
                <a:gd name="connsiteX70" fmla="*/ 428596 w 437290"/>
                <a:gd name="connsiteY70" fmla="*/ 395 h 234639"/>
                <a:gd name="connsiteX71" fmla="*/ 427850 w 437290"/>
                <a:gd name="connsiteY71" fmla="*/ 222 h 234639"/>
                <a:gd name="connsiteX72" fmla="*/ 427094 w 437290"/>
                <a:gd name="connsiteY72" fmla="*/ 99 h 234639"/>
                <a:gd name="connsiteX73" fmla="*/ 426328 w 437290"/>
                <a:gd name="connsiteY73" fmla="*/ 25 h 234639"/>
                <a:gd name="connsiteX74" fmla="*/ 425562 w 437290"/>
                <a:gd name="connsiteY74" fmla="*/ 0 h 234639"/>
                <a:gd name="connsiteX75" fmla="*/ 11734 w 437290"/>
                <a:gd name="connsiteY75" fmla="*/ 0 h 234639"/>
                <a:gd name="connsiteX76" fmla="*/ 10968 w 437290"/>
                <a:gd name="connsiteY76" fmla="*/ 25 h 234639"/>
                <a:gd name="connsiteX77" fmla="*/ 10202 w 437290"/>
                <a:gd name="connsiteY77" fmla="*/ 99 h 234639"/>
                <a:gd name="connsiteX78" fmla="*/ 9445 w 437290"/>
                <a:gd name="connsiteY78" fmla="*/ 222 h 234639"/>
                <a:gd name="connsiteX79" fmla="*/ 8694 w 437290"/>
                <a:gd name="connsiteY79" fmla="*/ 395 h 234639"/>
                <a:gd name="connsiteX80" fmla="*/ 7963 w 437290"/>
                <a:gd name="connsiteY80" fmla="*/ 618 h 234639"/>
                <a:gd name="connsiteX81" fmla="*/ 7241 w 437290"/>
                <a:gd name="connsiteY81" fmla="*/ 890 h 234639"/>
                <a:gd name="connsiteX82" fmla="*/ 6544 w 437290"/>
                <a:gd name="connsiteY82" fmla="*/ 1206 h 234639"/>
                <a:gd name="connsiteX83" fmla="*/ 5867 w 437290"/>
                <a:gd name="connsiteY83" fmla="*/ 1567 h 234639"/>
                <a:gd name="connsiteX84" fmla="*/ 5215 w 437290"/>
                <a:gd name="connsiteY84" fmla="*/ 1977 h 234639"/>
                <a:gd name="connsiteX85" fmla="*/ 4592 w 437290"/>
                <a:gd name="connsiteY85" fmla="*/ 2422 h 234639"/>
                <a:gd name="connsiteX86" fmla="*/ 3998 w 437290"/>
                <a:gd name="connsiteY86" fmla="*/ 2911 h 234639"/>
                <a:gd name="connsiteX87" fmla="*/ 3435 w 437290"/>
                <a:gd name="connsiteY87" fmla="*/ 3435 h 234639"/>
                <a:gd name="connsiteX88" fmla="*/ 2911 w 437290"/>
                <a:gd name="connsiteY88" fmla="*/ 3994 h 234639"/>
                <a:gd name="connsiteX89" fmla="*/ 2427 w 437290"/>
                <a:gd name="connsiteY89" fmla="*/ 4587 h 234639"/>
                <a:gd name="connsiteX90" fmla="*/ 1977 w 437290"/>
                <a:gd name="connsiteY90" fmla="*/ 5210 h 234639"/>
                <a:gd name="connsiteX91" fmla="*/ 1572 w 437290"/>
                <a:gd name="connsiteY91" fmla="*/ 5862 h 234639"/>
                <a:gd name="connsiteX92" fmla="*/ 1211 w 437290"/>
                <a:gd name="connsiteY92" fmla="*/ 6539 h 234639"/>
                <a:gd name="connsiteX93" fmla="*/ 894 w 437290"/>
                <a:gd name="connsiteY93" fmla="*/ 7241 h 234639"/>
                <a:gd name="connsiteX94" fmla="*/ 623 w 437290"/>
                <a:gd name="connsiteY94" fmla="*/ 7958 h 234639"/>
                <a:gd name="connsiteX95" fmla="*/ 400 w 437290"/>
                <a:gd name="connsiteY95" fmla="*/ 8694 h 234639"/>
                <a:gd name="connsiteX96" fmla="*/ 227 w 437290"/>
                <a:gd name="connsiteY96" fmla="*/ 9441 h 234639"/>
                <a:gd name="connsiteX97" fmla="*/ 104 w 437290"/>
                <a:gd name="connsiteY97" fmla="*/ 10197 h 234639"/>
                <a:gd name="connsiteX98" fmla="*/ 25 w 437290"/>
                <a:gd name="connsiteY98" fmla="*/ 10963 h 234639"/>
                <a:gd name="connsiteX99" fmla="*/ 0 w 437290"/>
                <a:gd name="connsiteY99" fmla="*/ 11729 h 2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7290" h="234639">
                  <a:moveTo>
                    <a:pt x="0" y="222906"/>
                  </a:moveTo>
                  <a:lnTo>
                    <a:pt x="25" y="223672"/>
                  </a:lnTo>
                  <a:lnTo>
                    <a:pt x="104" y="224438"/>
                  </a:lnTo>
                  <a:lnTo>
                    <a:pt x="227" y="225194"/>
                  </a:lnTo>
                  <a:lnTo>
                    <a:pt x="400" y="225946"/>
                  </a:lnTo>
                  <a:lnTo>
                    <a:pt x="623" y="226677"/>
                  </a:lnTo>
                  <a:lnTo>
                    <a:pt x="894" y="227394"/>
                  </a:lnTo>
                  <a:lnTo>
                    <a:pt x="1211" y="228096"/>
                  </a:lnTo>
                  <a:lnTo>
                    <a:pt x="1572" y="228773"/>
                  </a:lnTo>
                  <a:lnTo>
                    <a:pt x="1977" y="229425"/>
                  </a:lnTo>
                  <a:lnTo>
                    <a:pt x="2427" y="230048"/>
                  </a:lnTo>
                  <a:lnTo>
                    <a:pt x="2911" y="230641"/>
                  </a:lnTo>
                  <a:lnTo>
                    <a:pt x="3435" y="231200"/>
                  </a:lnTo>
                  <a:lnTo>
                    <a:pt x="3998" y="231729"/>
                  </a:lnTo>
                  <a:lnTo>
                    <a:pt x="4592" y="232213"/>
                  </a:lnTo>
                  <a:lnTo>
                    <a:pt x="5215" y="232663"/>
                  </a:lnTo>
                  <a:lnTo>
                    <a:pt x="5867" y="233068"/>
                  </a:lnTo>
                  <a:lnTo>
                    <a:pt x="6544" y="233429"/>
                  </a:lnTo>
                  <a:lnTo>
                    <a:pt x="7241" y="233745"/>
                  </a:lnTo>
                  <a:lnTo>
                    <a:pt x="7963" y="234017"/>
                  </a:lnTo>
                  <a:lnTo>
                    <a:pt x="8694" y="234240"/>
                  </a:lnTo>
                  <a:lnTo>
                    <a:pt x="9445" y="234413"/>
                  </a:lnTo>
                  <a:lnTo>
                    <a:pt x="10202" y="234536"/>
                  </a:lnTo>
                  <a:lnTo>
                    <a:pt x="10968" y="234615"/>
                  </a:lnTo>
                  <a:lnTo>
                    <a:pt x="11734" y="234640"/>
                  </a:lnTo>
                  <a:lnTo>
                    <a:pt x="425562" y="234640"/>
                  </a:lnTo>
                  <a:lnTo>
                    <a:pt x="426328" y="234615"/>
                  </a:lnTo>
                  <a:lnTo>
                    <a:pt x="427094" y="234536"/>
                  </a:lnTo>
                  <a:lnTo>
                    <a:pt x="427850" y="234413"/>
                  </a:lnTo>
                  <a:lnTo>
                    <a:pt x="428596" y="234240"/>
                  </a:lnTo>
                  <a:lnTo>
                    <a:pt x="429333" y="234017"/>
                  </a:lnTo>
                  <a:lnTo>
                    <a:pt x="430050" y="233745"/>
                  </a:lnTo>
                  <a:lnTo>
                    <a:pt x="430752" y="233429"/>
                  </a:lnTo>
                  <a:lnTo>
                    <a:pt x="431429" y="233068"/>
                  </a:lnTo>
                  <a:lnTo>
                    <a:pt x="432081" y="232663"/>
                  </a:lnTo>
                  <a:lnTo>
                    <a:pt x="432704" y="232213"/>
                  </a:lnTo>
                  <a:lnTo>
                    <a:pt x="433297" y="231729"/>
                  </a:lnTo>
                  <a:lnTo>
                    <a:pt x="433856" y="231200"/>
                  </a:lnTo>
                  <a:lnTo>
                    <a:pt x="434380" y="230641"/>
                  </a:lnTo>
                  <a:lnTo>
                    <a:pt x="434869" y="230048"/>
                  </a:lnTo>
                  <a:lnTo>
                    <a:pt x="435314" y="229425"/>
                  </a:lnTo>
                  <a:lnTo>
                    <a:pt x="435719" y="228773"/>
                  </a:lnTo>
                  <a:lnTo>
                    <a:pt x="436085" y="228096"/>
                  </a:lnTo>
                  <a:lnTo>
                    <a:pt x="436401" y="227394"/>
                  </a:lnTo>
                  <a:lnTo>
                    <a:pt x="436673" y="226677"/>
                  </a:lnTo>
                  <a:lnTo>
                    <a:pt x="436895" y="225946"/>
                  </a:lnTo>
                  <a:lnTo>
                    <a:pt x="437068" y="225194"/>
                  </a:lnTo>
                  <a:lnTo>
                    <a:pt x="437192" y="224438"/>
                  </a:lnTo>
                  <a:lnTo>
                    <a:pt x="437266" y="223672"/>
                  </a:lnTo>
                  <a:lnTo>
                    <a:pt x="437291" y="222906"/>
                  </a:lnTo>
                  <a:lnTo>
                    <a:pt x="437291" y="11729"/>
                  </a:lnTo>
                  <a:lnTo>
                    <a:pt x="437266" y="10963"/>
                  </a:lnTo>
                  <a:lnTo>
                    <a:pt x="437192" y="10197"/>
                  </a:lnTo>
                  <a:lnTo>
                    <a:pt x="437068" y="9441"/>
                  </a:lnTo>
                  <a:lnTo>
                    <a:pt x="436895" y="8694"/>
                  </a:lnTo>
                  <a:lnTo>
                    <a:pt x="436673" y="7958"/>
                  </a:lnTo>
                  <a:lnTo>
                    <a:pt x="436401" y="7241"/>
                  </a:lnTo>
                  <a:lnTo>
                    <a:pt x="436085" y="6539"/>
                  </a:lnTo>
                  <a:lnTo>
                    <a:pt x="435719" y="5862"/>
                  </a:lnTo>
                  <a:lnTo>
                    <a:pt x="435314" y="5210"/>
                  </a:lnTo>
                  <a:lnTo>
                    <a:pt x="434869" y="4587"/>
                  </a:lnTo>
                  <a:lnTo>
                    <a:pt x="434380" y="3994"/>
                  </a:lnTo>
                  <a:lnTo>
                    <a:pt x="433856" y="3435"/>
                  </a:lnTo>
                  <a:lnTo>
                    <a:pt x="433297" y="2911"/>
                  </a:lnTo>
                  <a:lnTo>
                    <a:pt x="432704" y="2422"/>
                  </a:lnTo>
                  <a:lnTo>
                    <a:pt x="432081" y="1977"/>
                  </a:lnTo>
                  <a:lnTo>
                    <a:pt x="431429" y="1567"/>
                  </a:lnTo>
                  <a:lnTo>
                    <a:pt x="430752" y="1206"/>
                  </a:lnTo>
                  <a:lnTo>
                    <a:pt x="430050" y="890"/>
                  </a:lnTo>
                  <a:lnTo>
                    <a:pt x="429333" y="618"/>
                  </a:lnTo>
                  <a:lnTo>
                    <a:pt x="428596" y="395"/>
                  </a:lnTo>
                  <a:lnTo>
                    <a:pt x="427850" y="222"/>
                  </a:lnTo>
                  <a:lnTo>
                    <a:pt x="427094" y="99"/>
                  </a:lnTo>
                  <a:lnTo>
                    <a:pt x="426328" y="25"/>
                  </a:lnTo>
                  <a:lnTo>
                    <a:pt x="425562" y="0"/>
                  </a:lnTo>
                  <a:lnTo>
                    <a:pt x="11734" y="0"/>
                  </a:lnTo>
                  <a:lnTo>
                    <a:pt x="10968" y="25"/>
                  </a:lnTo>
                  <a:lnTo>
                    <a:pt x="10202" y="99"/>
                  </a:lnTo>
                  <a:lnTo>
                    <a:pt x="9445" y="222"/>
                  </a:lnTo>
                  <a:lnTo>
                    <a:pt x="8694" y="395"/>
                  </a:lnTo>
                  <a:lnTo>
                    <a:pt x="7963" y="618"/>
                  </a:lnTo>
                  <a:lnTo>
                    <a:pt x="7241" y="890"/>
                  </a:lnTo>
                  <a:lnTo>
                    <a:pt x="6544" y="1206"/>
                  </a:lnTo>
                  <a:lnTo>
                    <a:pt x="5867" y="1567"/>
                  </a:lnTo>
                  <a:lnTo>
                    <a:pt x="5215" y="1977"/>
                  </a:lnTo>
                  <a:lnTo>
                    <a:pt x="4592" y="2422"/>
                  </a:lnTo>
                  <a:lnTo>
                    <a:pt x="3998" y="2911"/>
                  </a:lnTo>
                  <a:lnTo>
                    <a:pt x="3435" y="3435"/>
                  </a:lnTo>
                  <a:lnTo>
                    <a:pt x="2911" y="3994"/>
                  </a:lnTo>
                  <a:lnTo>
                    <a:pt x="2427" y="4587"/>
                  </a:lnTo>
                  <a:lnTo>
                    <a:pt x="1977" y="5210"/>
                  </a:lnTo>
                  <a:lnTo>
                    <a:pt x="1572" y="5862"/>
                  </a:lnTo>
                  <a:lnTo>
                    <a:pt x="1211" y="6539"/>
                  </a:lnTo>
                  <a:lnTo>
                    <a:pt x="894" y="7241"/>
                  </a:lnTo>
                  <a:lnTo>
                    <a:pt x="623" y="7958"/>
                  </a:lnTo>
                  <a:lnTo>
                    <a:pt x="400" y="8694"/>
                  </a:lnTo>
                  <a:lnTo>
                    <a:pt x="227" y="9441"/>
                  </a:lnTo>
                  <a:lnTo>
                    <a:pt x="104" y="10197"/>
                  </a:lnTo>
                  <a:lnTo>
                    <a:pt x="25" y="10963"/>
                  </a:lnTo>
                  <a:lnTo>
                    <a:pt x="0" y="11729"/>
                  </a:lnTo>
                  <a:close/>
                </a:path>
              </a:pathLst>
            </a:custGeom>
            <a:noFill/>
            <a:ln w="3329" cap="flat">
              <a:solidFill>
                <a:srgbClr val="A6A6A6"/>
              </a:solidFill>
              <a:prstDash val="solid"/>
              <a:round/>
            </a:ln>
          </p:spPr>
          <p:txBody>
            <a:bodyPr rtlCol="0" anchor="ctr"/>
            <a:lstStyle/>
            <a:p>
              <a:endParaRPr lang="en-US"/>
            </a:p>
          </p:txBody>
        </p:sp>
        <p:sp>
          <p:nvSpPr>
            <p:cNvPr id="5239" name="Freeform: Shape 5238">
              <a:extLst>
                <a:ext uri="{FF2B5EF4-FFF2-40B4-BE49-F238E27FC236}">
                  <a16:creationId xmlns:a16="http://schemas.microsoft.com/office/drawing/2014/main" id="{0EEA8622-B4D1-875D-B34B-0ECF91AD20C6}"/>
                </a:ext>
              </a:extLst>
            </p:cNvPr>
            <p:cNvSpPr/>
            <p:nvPr/>
          </p:nvSpPr>
          <p:spPr>
            <a:xfrm>
              <a:off x="4420706" y="1098901"/>
              <a:ext cx="40082" cy="46878"/>
            </a:xfrm>
            <a:custGeom>
              <a:avLst/>
              <a:gdLst>
                <a:gd name="connsiteX0" fmla="*/ 2979 w 40082"/>
                <a:gd name="connsiteY0" fmla="*/ 192 h 46878"/>
                <a:gd name="connsiteX1" fmla="*/ 9853 w 40082"/>
                <a:gd name="connsiteY1" fmla="*/ 192 h 46878"/>
                <a:gd name="connsiteX2" fmla="*/ 21437 w 40082"/>
                <a:gd name="connsiteY2" fmla="*/ 17646 h 46878"/>
                <a:gd name="connsiteX3" fmla="*/ 33176 w 40082"/>
                <a:gd name="connsiteY3" fmla="*/ 192 h 46878"/>
                <a:gd name="connsiteX4" fmla="*/ 39972 w 40082"/>
                <a:gd name="connsiteY4" fmla="*/ 192 h 46878"/>
                <a:gd name="connsiteX5" fmla="*/ 24913 w 40082"/>
                <a:gd name="connsiteY5" fmla="*/ 22743 h 46878"/>
                <a:gd name="connsiteX6" fmla="*/ 40976 w 40082"/>
                <a:gd name="connsiteY6" fmla="*/ 47071 h 46878"/>
                <a:gd name="connsiteX7" fmla="*/ 34180 w 40082"/>
                <a:gd name="connsiteY7" fmla="*/ 47071 h 46878"/>
                <a:gd name="connsiteX8" fmla="*/ 20974 w 40082"/>
                <a:gd name="connsiteY8" fmla="*/ 27146 h 46878"/>
                <a:gd name="connsiteX9" fmla="*/ 7690 w 40082"/>
                <a:gd name="connsiteY9" fmla="*/ 47071 h 46878"/>
                <a:gd name="connsiteX10" fmla="*/ 894 w 40082"/>
                <a:gd name="connsiteY10" fmla="*/ 47071 h 46878"/>
                <a:gd name="connsiteX11" fmla="*/ 17576 w 40082"/>
                <a:gd name="connsiteY11" fmla="*/ 22048 h 46878"/>
                <a:gd name="connsiteX12" fmla="*/ 2979 w 40082"/>
                <a:gd name="connsiteY12" fmla="*/ 192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82" h="46878">
                  <a:moveTo>
                    <a:pt x="2979" y="192"/>
                  </a:moveTo>
                  <a:lnTo>
                    <a:pt x="9853" y="192"/>
                  </a:lnTo>
                  <a:lnTo>
                    <a:pt x="21437" y="17646"/>
                  </a:lnTo>
                  <a:lnTo>
                    <a:pt x="33176" y="192"/>
                  </a:lnTo>
                  <a:lnTo>
                    <a:pt x="39972" y="192"/>
                  </a:lnTo>
                  <a:lnTo>
                    <a:pt x="24913" y="22743"/>
                  </a:lnTo>
                  <a:lnTo>
                    <a:pt x="40976" y="47071"/>
                  </a:lnTo>
                  <a:lnTo>
                    <a:pt x="34180" y="47071"/>
                  </a:lnTo>
                  <a:lnTo>
                    <a:pt x="20974" y="27146"/>
                  </a:lnTo>
                  <a:lnTo>
                    <a:pt x="7690" y="47071"/>
                  </a:lnTo>
                  <a:lnTo>
                    <a:pt x="894" y="47071"/>
                  </a:lnTo>
                  <a:lnTo>
                    <a:pt x="17576" y="22048"/>
                  </a:lnTo>
                  <a:lnTo>
                    <a:pt x="2979" y="192"/>
                  </a:lnTo>
                  <a:close/>
                </a:path>
              </a:pathLst>
            </a:custGeom>
            <a:solidFill>
              <a:srgbClr val="404040"/>
            </a:solidFill>
            <a:ln w="4943" cap="sq">
              <a:noFill/>
              <a:prstDash val="solid"/>
              <a:miter/>
            </a:ln>
          </p:spPr>
          <p:txBody>
            <a:bodyPr rtlCol="0" anchor="ctr"/>
            <a:lstStyle/>
            <a:p>
              <a:endParaRPr lang="en-US"/>
            </a:p>
          </p:txBody>
        </p:sp>
        <p:sp>
          <p:nvSpPr>
            <p:cNvPr id="5240" name="Freeform: Shape 5239">
              <a:extLst>
                <a:ext uri="{FF2B5EF4-FFF2-40B4-BE49-F238E27FC236}">
                  <a16:creationId xmlns:a16="http://schemas.microsoft.com/office/drawing/2014/main" id="{9DB71D32-4881-CCC8-F4D4-F247560A0D27}"/>
                </a:ext>
              </a:extLst>
            </p:cNvPr>
            <p:cNvSpPr/>
            <p:nvPr/>
          </p:nvSpPr>
          <p:spPr>
            <a:xfrm>
              <a:off x="4492916" y="1098901"/>
              <a:ext cx="35293" cy="47805"/>
            </a:xfrm>
            <a:custGeom>
              <a:avLst/>
              <a:gdLst>
                <a:gd name="connsiteX0" fmla="*/ 2762 w 35293"/>
                <a:gd name="connsiteY0" fmla="*/ 192 h 47805"/>
                <a:gd name="connsiteX1" fmla="*/ 32804 w 35293"/>
                <a:gd name="connsiteY1" fmla="*/ 192 h 47805"/>
                <a:gd name="connsiteX2" fmla="*/ 32804 w 35293"/>
                <a:gd name="connsiteY2" fmla="*/ 9074 h 47805"/>
                <a:gd name="connsiteX3" fmla="*/ 12415 w 35293"/>
                <a:gd name="connsiteY3" fmla="*/ 9074 h 47805"/>
                <a:gd name="connsiteX4" fmla="*/ 12415 w 35293"/>
                <a:gd name="connsiteY4" fmla="*/ 16333 h 47805"/>
                <a:gd name="connsiteX5" fmla="*/ 15195 w 35293"/>
                <a:gd name="connsiteY5" fmla="*/ 15754 h 47805"/>
                <a:gd name="connsiteX6" fmla="*/ 18053 w 35293"/>
                <a:gd name="connsiteY6" fmla="*/ 15561 h 47805"/>
                <a:gd name="connsiteX7" fmla="*/ 31414 w 35293"/>
                <a:gd name="connsiteY7" fmla="*/ 19847 h 47805"/>
                <a:gd name="connsiteX8" fmla="*/ 36202 w 35293"/>
                <a:gd name="connsiteY8" fmla="*/ 31779 h 47805"/>
                <a:gd name="connsiteX9" fmla="*/ 30989 w 35293"/>
                <a:gd name="connsiteY9" fmla="*/ 43672 h 47805"/>
                <a:gd name="connsiteX10" fmla="*/ 16586 w 35293"/>
                <a:gd name="connsiteY10" fmla="*/ 47997 h 47805"/>
                <a:gd name="connsiteX11" fmla="*/ 8670 w 35293"/>
                <a:gd name="connsiteY11" fmla="*/ 47225 h 47805"/>
                <a:gd name="connsiteX12" fmla="*/ 908 w 35293"/>
                <a:gd name="connsiteY12" fmla="*/ 44908 h 47805"/>
                <a:gd name="connsiteX13" fmla="*/ 908 w 35293"/>
                <a:gd name="connsiteY13" fmla="*/ 35332 h 47805"/>
                <a:gd name="connsiteX14" fmla="*/ 8206 w 35293"/>
                <a:gd name="connsiteY14" fmla="*/ 38653 h 47805"/>
                <a:gd name="connsiteX15" fmla="*/ 14655 w 35293"/>
                <a:gd name="connsiteY15" fmla="*/ 39734 h 47805"/>
                <a:gd name="connsiteX16" fmla="*/ 21567 w 35293"/>
                <a:gd name="connsiteY16" fmla="*/ 37610 h 47805"/>
                <a:gd name="connsiteX17" fmla="*/ 24077 w 35293"/>
                <a:gd name="connsiteY17" fmla="*/ 31779 h 47805"/>
                <a:gd name="connsiteX18" fmla="*/ 21567 w 35293"/>
                <a:gd name="connsiteY18" fmla="*/ 25948 h 47805"/>
                <a:gd name="connsiteX19" fmla="*/ 14655 w 35293"/>
                <a:gd name="connsiteY19" fmla="*/ 23825 h 47805"/>
                <a:gd name="connsiteX20" fmla="*/ 9094 w 35293"/>
                <a:gd name="connsiteY20" fmla="*/ 24481 h 47805"/>
                <a:gd name="connsiteX21" fmla="*/ 2762 w 35293"/>
                <a:gd name="connsiteY21" fmla="*/ 26605 h 47805"/>
                <a:gd name="connsiteX22" fmla="*/ 2762 w 35293"/>
                <a:gd name="connsiteY22" fmla="*/ 192 h 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93" h="47805">
                  <a:moveTo>
                    <a:pt x="2762" y="192"/>
                  </a:moveTo>
                  <a:lnTo>
                    <a:pt x="32804" y="192"/>
                  </a:lnTo>
                  <a:lnTo>
                    <a:pt x="32804" y="9074"/>
                  </a:lnTo>
                  <a:lnTo>
                    <a:pt x="12415" y="9074"/>
                  </a:lnTo>
                  <a:lnTo>
                    <a:pt x="12415" y="16333"/>
                  </a:lnTo>
                  <a:cubicBezTo>
                    <a:pt x="13342" y="16076"/>
                    <a:pt x="14269" y="15883"/>
                    <a:pt x="15195" y="15754"/>
                  </a:cubicBezTo>
                  <a:cubicBezTo>
                    <a:pt x="16122" y="15625"/>
                    <a:pt x="17075" y="15561"/>
                    <a:pt x="18053" y="15561"/>
                  </a:cubicBezTo>
                  <a:cubicBezTo>
                    <a:pt x="23768" y="15561"/>
                    <a:pt x="28222" y="16990"/>
                    <a:pt x="31414" y="19847"/>
                  </a:cubicBezTo>
                  <a:cubicBezTo>
                    <a:pt x="34606" y="22705"/>
                    <a:pt x="36202" y="26682"/>
                    <a:pt x="36202" y="31779"/>
                  </a:cubicBezTo>
                  <a:cubicBezTo>
                    <a:pt x="36202" y="36825"/>
                    <a:pt x="34464" y="40789"/>
                    <a:pt x="30989" y="43672"/>
                  </a:cubicBezTo>
                  <a:cubicBezTo>
                    <a:pt x="27513" y="46556"/>
                    <a:pt x="22712" y="47997"/>
                    <a:pt x="16586" y="47997"/>
                  </a:cubicBezTo>
                  <a:cubicBezTo>
                    <a:pt x="13908" y="47997"/>
                    <a:pt x="11270" y="47740"/>
                    <a:pt x="8670" y="47225"/>
                  </a:cubicBezTo>
                  <a:cubicBezTo>
                    <a:pt x="6069" y="46710"/>
                    <a:pt x="3482" y="45938"/>
                    <a:pt x="908" y="44908"/>
                  </a:cubicBezTo>
                  <a:lnTo>
                    <a:pt x="908" y="35332"/>
                  </a:lnTo>
                  <a:cubicBezTo>
                    <a:pt x="3482" y="36825"/>
                    <a:pt x="5915" y="37932"/>
                    <a:pt x="8206" y="38653"/>
                  </a:cubicBezTo>
                  <a:cubicBezTo>
                    <a:pt x="10497" y="39373"/>
                    <a:pt x="12647" y="39734"/>
                    <a:pt x="14655" y="39734"/>
                  </a:cubicBezTo>
                  <a:cubicBezTo>
                    <a:pt x="17590" y="39734"/>
                    <a:pt x="19894" y="39026"/>
                    <a:pt x="21567" y="37610"/>
                  </a:cubicBezTo>
                  <a:cubicBezTo>
                    <a:pt x="23240" y="36194"/>
                    <a:pt x="24077" y="34250"/>
                    <a:pt x="24077" y="31779"/>
                  </a:cubicBezTo>
                  <a:cubicBezTo>
                    <a:pt x="24077" y="29307"/>
                    <a:pt x="23240" y="27364"/>
                    <a:pt x="21567" y="25948"/>
                  </a:cubicBezTo>
                  <a:cubicBezTo>
                    <a:pt x="19894" y="24532"/>
                    <a:pt x="17590" y="23825"/>
                    <a:pt x="14655" y="23825"/>
                  </a:cubicBezTo>
                  <a:cubicBezTo>
                    <a:pt x="12904" y="23825"/>
                    <a:pt x="11051" y="24043"/>
                    <a:pt x="9094" y="24481"/>
                  </a:cubicBezTo>
                  <a:cubicBezTo>
                    <a:pt x="7138" y="24919"/>
                    <a:pt x="5027" y="25627"/>
                    <a:pt x="2762" y="26605"/>
                  </a:cubicBezTo>
                  <a:lnTo>
                    <a:pt x="2762" y="192"/>
                  </a:lnTo>
                  <a:close/>
                </a:path>
              </a:pathLst>
            </a:custGeom>
            <a:solidFill>
              <a:srgbClr val="0099FF"/>
            </a:solidFill>
            <a:ln w="4943" cap="sq">
              <a:noFill/>
              <a:prstDash val="solid"/>
              <a:miter/>
            </a:ln>
          </p:spPr>
          <p:txBody>
            <a:bodyPr rtlCol="0" anchor="ctr"/>
            <a:lstStyle/>
            <a:p>
              <a:endParaRPr lang="en-US"/>
            </a:p>
          </p:txBody>
        </p:sp>
        <p:sp>
          <p:nvSpPr>
            <p:cNvPr id="5241" name="Freeform: Shape 5240">
              <a:extLst>
                <a:ext uri="{FF2B5EF4-FFF2-40B4-BE49-F238E27FC236}">
                  <a16:creationId xmlns:a16="http://schemas.microsoft.com/office/drawing/2014/main" id="{BD77CE93-F01B-B397-1A21-658169034E5C}"/>
                </a:ext>
              </a:extLst>
            </p:cNvPr>
            <p:cNvSpPr/>
            <p:nvPr/>
          </p:nvSpPr>
          <p:spPr>
            <a:xfrm>
              <a:off x="4418622" y="1182927"/>
              <a:ext cx="39541" cy="46878"/>
            </a:xfrm>
            <a:custGeom>
              <a:avLst/>
              <a:gdLst>
                <a:gd name="connsiteX0" fmla="*/ 894 w 39541"/>
                <a:gd name="connsiteY0" fmla="*/ 209 h 46878"/>
                <a:gd name="connsiteX1" fmla="*/ 7767 w 39541"/>
                <a:gd name="connsiteY1" fmla="*/ 209 h 46878"/>
                <a:gd name="connsiteX2" fmla="*/ 20742 w 39541"/>
                <a:gd name="connsiteY2" fmla="*/ 19517 h 46878"/>
                <a:gd name="connsiteX3" fmla="*/ 33639 w 39541"/>
                <a:gd name="connsiteY3" fmla="*/ 209 h 46878"/>
                <a:gd name="connsiteX4" fmla="*/ 40436 w 39541"/>
                <a:gd name="connsiteY4" fmla="*/ 209 h 46878"/>
                <a:gd name="connsiteX5" fmla="*/ 23831 w 39541"/>
                <a:gd name="connsiteY5" fmla="*/ 24768 h 46878"/>
                <a:gd name="connsiteX6" fmla="*/ 23831 w 39541"/>
                <a:gd name="connsiteY6" fmla="*/ 47088 h 46878"/>
                <a:gd name="connsiteX7" fmla="*/ 17498 w 39541"/>
                <a:gd name="connsiteY7" fmla="*/ 47088 h 46878"/>
                <a:gd name="connsiteX8" fmla="*/ 17498 w 39541"/>
                <a:gd name="connsiteY8" fmla="*/ 24768 h 46878"/>
                <a:gd name="connsiteX9" fmla="*/ 894 w 39541"/>
                <a:gd name="connsiteY9" fmla="*/ 209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1" h="46878">
                  <a:moveTo>
                    <a:pt x="894" y="209"/>
                  </a:moveTo>
                  <a:lnTo>
                    <a:pt x="7767" y="209"/>
                  </a:lnTo>
                  <a:lnTo>
                    <a:pt x="20742" y="19517"/>
                  </a:lnTo>
                  <a:lnTo>
                    <a:pt x="33639" y="209"/>
                  </a:lnTo>
                  <a:lnTo>
                    <a:pt x="40436" y="209"/>
                  </a:lnTo>
                  <a:lnTo>
                    <a:pt x="23831" y="24768"/>
                  </a:lnTo>
                  <a:lnTo>
                    <a:pt x="23831" y="47088"/>
                  </a:lnTo>
                  <a:lnTo>
                    <a:pt x="17498" y="47088"/>
                  </a:lnTo>
                  <a:lnTo>
                    <a:pt x="17498" y="24768"/>
                  </a:lnTo>
                  <a:lnTo>
                    <a:pt x="894" y="209"/>
                  </a:lnTo>
                  <a:close/>
                </a:path>
              </a:pathLst>
            </a:custGeom>
            <a:solidFill>
              <a:srgbClr val="404040"/>
            </a:solidFill>
            <a:ln w="4943" cap="sq">
              <a:noFill/>
              <a:prstDash val="solid"/>
              <a:miter/>
            </a:ln>
          </p:spPr>
          <p:txBody>
            <a:bodyPr rtlCol="0" anchor="ctr"/>
            <a:lstStyle/>
            <a:p>
              <a:endParaRPr lang="en-US"/>
            </a:p>
          </p:txBody>
        </p:sp>
        <p:sp>
          <p:nvSpPr>
            <p:cNvPr id="5242" name="Freeform: Shape 5241">
              <a:extLst>
                <a:ext uri="{FF2B5EF4-FFF2-40B4-BE49-F238E27FC236}">
                  <a16:creationId xmlns:a16="http://schemas.microsoft.com/office/drawing/2014/main" id="{F3219B9C-BFA8-694C-F4FE-68D015C561DD}"/>
                </a:ext>
              </a:extLst>
            </p:cNvPr>
            <p:cNvSpPr/>
            <p:nvPr/>
          </p:nvSpPr>
          <p:spPr>
            <a:xfrm>
              <a:off x="4486120" y="1182078"/>
              <a:ext cx="292960" cy="48654"/>
            </a:xfrm>
            <a:custGeom>
              <a:avLst/>
              <a:gdLst>
                <a:gd name="connsiteX0" fmla="*/ 27397 w 292960"/>
                <a:gd name="connsiteY0" fmla="*/ 24459 h 48654"/>
                <a:gd name="connsiteX1" fmla="*/ 25736 w 292960"/>
                <a:gd name="connsiteY1" fmla="*/ 12064 h 48654"/>
                <a:gd name="connsiteX2" fmla="*/ 20214 w 292960"/>
                <a:gd name="connsiteY2" fmla="*/ 8472 h 48654"/>
                <a:gd name="connsiteX3" fmla="*/ 14615 w 292960"/>
                <a:gd name="connsiteY3" fmla="*/ 12064 h 48654"/>
                <a:gd name="connsiteX4" fmla="*/ 12955 w 292960"/>
                <a:gd name="connsiteY4" fmla="*/ 24459 h 48654"/>
                <a:gd name="connsiteX5" fmla="*/ 14615 w 292960"/>
                <a:gd name="connsiteY5" fmla="*/ 36970 h 48654"/>
                <a:gd name="connsiteX6" fmla="*/ 20214 w 292960"/>
                <a:gd name="connsiteY6" fmla="*/ 40600 h 48654"/>
                <a:gd name="connsiteX7" fmla="*/ 25736 w 292960"/>
                <a:gd name="connsiteY7" fmla="*/ 36970 h 48654"/>
                <a:gd name="connsiteX8" fmla="*/ 27397 w 292960"/>
                <a:gd name="connsiteY8" fmla="*/ 24459 h 48654"/>
                <a:gd name="connsiteX9" fmla="*/ 39445 w 292960"/>
                <a:gd name="connsiteY9" fmla="*/ 24536 h 48654"/>
                <a:gd name="connsiteX10" fmla="*/ 34424 w 292960"/>
                <a:gd name="connsiteY10" fmla="*/ 42530 h 48654"/>
                <a:gd name="connsiteX11" fmla="*/ 20214 w 292960"/>
                <a:gd name="connsiteY11" fmla="*/ 48863 h 48654"/>
                <a:gd name="connsiteX12" fmla="*/ 5927 w 292960"/>
                <a:gd name="connsiteY12" fmla="*/ 42530 h 48654"/>
                <a:gd name="connsiteX13" fmla="*/ 907 w 292960"/>
                <a:gd name="connsiteY13" fmla="*/ 24536 h 48654"/>
                <a:gd name="connsiteX14" fmla="*/ 5927 w 292960"/>
                <a:gd name="connsiteY14" fmla="*/ 6542 h 48654"/>
                <a:gd name="connsiteX15" fmla="*/ 20214 w 292960"/>
                <a:gd name="connsiteY15" fmla="*/ 209 h 48654"/>
                <a:gd name="connsiteX16" fmla="*/ 34424 w 292960"/>
                <a:gd name="connsiteY16" fmla="*/ 6542 h 48654"/>
                <a:gd name="connsiteX17" fmla="*/ 39445 w 292960"/>
                <a:gd name="connsiteY17" fmla="*/ 24536 h 48654"/>
                <a:gd name="connsiteX18" fmla="*/ 50703 w 292960"/>
                <a:gd name="connsiteY18" fmla="*/ 35812 h 48654"/>
                <a:gd name="connsiteX19" fmla="*/ 61979 w 292960"/>
                <a:gd name="connsiteY19" fmla="*/ 35812 h 48654"/>
                <a:gd name="connsiteX20" fmla="*/ 61979 w 292960"/>
                <a:gd name="connsiteY20" fmla="*/ 47937 h 48654"/>
                <a:gd name="connsiteX21" fmla="*/ 50703 w 292960"/>
                <a:gd name="connsiteY21" fmla="*/ 47937 h 48654"/>
                <a:gd name="connsiteX22" fmla="*/ 50703 w 292960"/>
                <a:gd name="connsiteY22" fmla="*/ 35812 h 48654"/>
                <a:gd name="connsiteX23" fmla="*/ 91825 w 292960"/>
                <a:gd name="connsiteY23" fmla="*/ 27007 h 48654"/>
                <a:gd name="connsiteX24" fmla="*/ 86612 w 292960"/>
                <a:gd name="connsiteY24" fmla="*/ 28861 h 48654"/>
                <a:gd name="connsiteX25" fmla="*/ 84797 w 292960"/>
                <a:gd name="connsiteY25" fmla="*/ 34112 h 48654"/>
                <a:gd name="connsiteX26" fmla="*/ 86612 w 292960"/>
                <a:gd name="connsiteY26" fmla="*/ 39403 h 48654"/>
                <a:gd name="connsiteX27" fmla="*/ 91825 w 292960"/>
                <a:gd name="connsiteY27" fmla="*/ 41218 h 48654"/>
                <a:gd name="connsiteX28" fmla="*/ 96922 w 292960"/>
                <a:gd name="connsiteY28" fmla="*/ 39403 h 48654"/>
                <a:gd name="connsiteX29" fmla="*/ 98698 w 292960"/>
                <a:gd name="connsiteY29" fmla="*/ 34112 h 48654"/>
                <a:gd name="connsiteX30" fmla="*/ 96922 w 292960"/>
                <a:gd name="connsiteY30" fmla="*/ 28822 h 48654"/>
                <a:gd name="connsiteX31" fmla="*/ 91825 w 292960"/>
                <a:gd name="connsiteY31" fmla="*/ 27007 h 48654"/>
                <a:gd name="connsiteX32" fmla="*/ 83021 w 292960"/>
                <a:gd name="connsiteY32" fmla="*/ 22991 h 48654"/>
                <a:gd name="connsiteX33" fmla="*/ 76533 w 292960"/>
                <a:gd name="connsiteY33" fmla="*/ 19014 h 48654"/>
                <a:gd name="connsiteX34" fmla="*/ 74371 w 292960"/>
                <a:gd name="connsiteY34" fmla="*/ 12411 h 48654"/>
                <a:gd name="connsiteX35" fmla="*/ 78812 w 292960"/>
                <a:gd name="connsiteY35" fmla="*/ 3337 h 48654"/>
                <a:gd name="connsiteX36" fmla="*/ 91825 w 292960"/>
                <a:gd name="connsiteY36" fmla="*/ 209 h 48654"/>
                <a:gd name="connsiteX37" fmla="*/ 104722 w 292960"/>
                <a:gd name="connsiteY37" fmla="*/ 3337 h 48654"/>
                <a:gd name="connsiteX38" fmla="*/ 109125 w 292960"/>
                <a:gd name="connsiteY38" fmla="*/ 12411 h 48654"/>
                <a:gd name="connsiteX39" fmla="*/ 106962 w 292960"/>
                <a:gd name="connsiteY39" fmla="*/ 19014 h 48654"/>
                <a:gd name="connsiteX40" fmla="*/ 100552 w 292960"/>
                <a:gd name="connsiteY40" fmla="*/ 22991 h 48654"/>
                <a:gd name="connsiteX41" fmla="*/ 107696 w 292960"/>
                <a:gd name="connsiteY41" fmla="*/ 27278 h 48654"/>
                <a:gd name="connsiteX42" fmla="*/ 110128 w 292960"/>
                <a:gd name="connsiteY42" fmla="*/ 34730 h 48654"/>
                <a:gd name="connsiteX43" fmla="*/ 105495 w 292960"/>
                <a:gd name="connsiteY43" fmla="*/ 45311 h 48654"/>
                <a:gd name="connsiteX44" fmla="*/ 91825 w 292960"/>
                <a:gd name="connsiteY44" fmla="*/ 48863 h 48654"/>
                <a:gd name="connsiteX45" fmla="*/ 78001 w 292960"/>
                <a:gd name="connsiteY45" fmla="*/ 45311 h 48654"/>
                <a:gd name="connsiteX46" fmla="*/ 73367 w 292960"/>
                <a:gd name="connsiteY46" fmla="*/ 34730 h 48654"/>
                <a:gd name="connsiteX47" fmla="*/ 75800 w 292960"/>
                <a:gd name="connsiteY47" fmla="*/ 27278 h 48654"/>
                <a:gd name="connsiteX48" fmla="*/ 83021 w 292960"/>
                <a:gd name="connsiteY48" fmla="*/ 22991 h 48654"/>
                <a:gd name="connsiteX49" fmla="*/ 85801 w 292960"/>
                <a:gd name="connsiteY49" fmla="*/ 13647 h 48654"/>
                <a:gd name="connsiteX50" fmla="*/ 87345 w 292960"/>
                <a:gd name="connsiteY50" fmla="*/ 17933 h 48654"/>
                <a:gd name="connsiteX51" fmla="*/ 91825 w 292960"/>
                <a:gd name="connsiteY51" fmla="*/ 19439 h 48654"/>
                <a:gd name="connsiteX52" fmla="*/ 96150 w 292960"/>
                <a:gd name="connsiteY52" fmla="*/ 17933 h 48654"/>
                <a:gd name="connsiteX53" fmla="*/ 97695 w 292960"/>
                <a:gd name="connsiteY53" fmla="*/ 13647 h 48654"/>
                <a:gd name="connsiteX54" fmla="*/ 96150 w 292960"/>
                <a:gd name="connsiteY54" fmla="*/ 9322 h 48654"/>
                <a:gd name="connsiteX55" fmla="*/ 91825 w 292960"/>
                <a:gd name="connsiteY55" fmla="*/ 7854 h 48654"/>
                <a:gd name="connsiteX56" fmla="*/ 87345 w 292960"/>
                <a:gd name="connsiteY56" fmla="*/ 9360 h 48654"/>
                <a:gd name="connsiteX57" fmla="*/ 85801 w 292960"/>
                <a:gd name="connsiteY57" fmla="*/ 13647 h 48654"/>
                <a:gd name="connsiteX58" fmla="*/ 139381 w 292960"/>
                <a:gd name="connsiteY58" fmla="*/ 11021 h 48654"/>
                <a:gd name="connsiteX59" fmla="*/ 126175 w 292960"/>
                <a:gd name="connsiteY59" fmla="*/ 30637 h 48654"/>
                <a:gd name="connsiteX60" fmla="*/ 139381 w 292960"/>
                <a:gd name="connsiteY60" fmla="*/ 30637 h 48654"/>
                <a:gd name="connsiteX61" fmla="*/ 139381 w 292960"/>
                <a:gd name="connsiteY61" fmla="*/ 11021 h 48654"/>
                <a:gd name="connsiteX62" fmla="*/ 137374 w 292960"/>
                <a:gd name="connsiteY62" fmla="*/ 1058 h 48654"/>
                <a:gd name="connsiteX63" fmla="*/ 150811 w 292960"/>
                <a:gd name="connsiteY63" fmla="*/ 1058 h 48654"/>
                <a:gd name="connsiteX64" fmla="*/ 150811 w 292960"/>
                <a:gd name="connsiteY64" fmla="*/ 30637 h 48654"/>
                <a:gd name="connsiteX65" fmla="*/ 157530 w 292960"/>
                <a:gd name="connsiteY65" fmla="*/ 30637 h 48654"/>
                <a:gd name="connsiteX66" fmla="*/ 157530 w 292960"/>
                <a:gd name="connsiteY66" fmla="*/ 39364 h 48654"/>
                <a:gd name="connsiteX67" fmla="*/ 150811 w 292960"/>
                <a:gd name="connsiteY67" fmla="*/ 39364 h 48654"/>
                <a:gd name="connsiteX68" fmla="*/ 150811 w 292960"/>
                <a:gd name="connsiteY68" fmla="*/ 47937 h 48654"/>
                <a:gd name="connsiteX69" fmla="*/ 139381 w 292960"/>
                <a:gd name="connsiteY69" fmla="*/ 47937 h 48654"/>
                <a:gd name="connsiteX70" fmla="*/ 139381 w 292960"/>
                <a:gd name="connsiteY70" fmla="*/ 39364 h 48654"/>
                <a:gd name="connsiteX71" fmla="*/ 118607 w 292960"/>
                <a:gd name="connsiteY71" fmla="*/ 39364 h 48654"/>
                <a:gd name="connsiteX72" fmla="*/ 118607 w 292960"/>
                <a:gd name="connsiteY72" fmla="*/ 29016 h 48654"/>
                <a:gd name="connsiteX73" fmla="*/ 137374 w 292960"/>
                <a:gd name="connsiteY73" fmla="*/ 1058 h 48654"/>
                <a:gd name="connsiteX74" fmla="*/ 168480 w 292960"/>
                <a:gd name="connsiteY74" fmla="*/ 46933 h 48654"/>
                <a:gd name="connsiteX75" fmla="*/ 168480 w 292960"/>
                <a:gd name="connsiteY75" fmla="*/ 38206 h 48654"/>
                <a:gd name="connsiteX76" fmla="*/ 174040 w 292960"/>
                <a:gd name="connsiteY76" fmla="*/ 40252 h 48654"/>
                <a:gd name="connsiteX77" fmla="*/ 179215 w 292960"/>
                <a:gd name="connsiteY77" fmla="*/ 40909 h 48654"/>
                <a:gd name="connsiteX78" fmla="*/ 187633 w 292960"/>
                <a:gd name="connsiteY78" fmla="*/ 37936 h 48654"/>
                <a:gd name="connsiteX79" fmla="*/ 191186 w 292960"/>
                <a:gd name="connsiteY79" fmla="*/ 29016 h 48654"/>
                <a:gd name="connsiteX80" fmla="*/ 186629 w 292960"/>
                <a:gd name="connsiteY80" fmla="*/ 31409 h 48654"/>
                <a:gd name="connsiteX81" fmla="*/ 181377 w 292960"/>
                <a:gd name="connsiteY81" fmla="*/ 32182 h 48654"/>
                <a:gd name="connsiteX82" fmla="*/ 169793 w 292960"/>
                <a:gd name="connsiteY82" fmla="*/ 28012 h 48654"/>
                <a:gd name="connsiteX83" fmla="*/ 165391 w 292960"/>
                <a:gd name="connsiteY83" fmla="*/ 16968 h 48654"/>
                <a:gd name="connsiteX84" fmla="*/ 170295 w 292960"/>
                <a:gd name="connsiteY84" fmla="*/ 4842 h 48654"/>
                <a:gd name="connsiteX85" fmla="*/ 183463 w 292960"/>
                <a:gd name="connsiteY85" fmla="*/ 286 h 48654"/>
                <a:gd name="connsiteX86" fmla="*/ 197673 w 292960"/>
                <a:gd name="connsiteY86" fmla="*/ 6464 h 48654"/>
                <a:gd name="connsiteX87" fmla="*/ 202693 w 292960"/>
                <a:gd name="connsiteY87" fmla="*/ 23995 h 48654"/>
                <a:gd name="connsiteX88" fmla="*/ 196823 w 292960"/>
                <a:gd name="connsiteY88" fmla="*/ 42222 h 48654"/>
                <a:gd name="connsiteX89" fmla="*/ 180682 w 292960"/>
                <a:gd name="connsiteY89" fmla="*/ 48863 h 48654"/>
                <a:gd name="connsiteX90" fmla="*/ 174427 w 292960"/>
                <a:gd name="connsiteY90" fmla="*/ 48361 h 48654"/>
                <a:gd name="connsiteX91" fmla="*/ 168480 w 292960"/>
                <a:gd name="connsiteY91" fmla="*/ 46933 h 48654"/>
                <a:gd name="connsiteX92" fmla="*/ 183385 w 292960"/>
                <a:gd name="connsiteY92" fmla="*/ 24305 h 48654"/>
                <a:gd name="connsiteX93" fmla="*/ 188174 w 292960"/>
                <a:gd name="connsiteY93" fmla="*/ 22258 h 48654"/>
                <a:gd name="connsiteX94" fmla="*/ 189795 w 292960"/>
                <a:gd name="connsiteY94" fmla="*/ 16118 h 48654"/>
                <a:gd name="connsiteX95" fmla="*/ 188174 w 292960"/>
                <a:gd name="connsiteY95" fmla="*/ 9978 h 48654"/>
                <a:gd name="connsiteX96" fmla="*/ 183385 w 292960"/>
                <a:gd name="connsiteY96" fmla="*/ 7931 h 48654"/>
                <a:gd name="connsiteX97" fmla="*/ 178636 w 292960"/>
                <a:gd name="connsiteY97" fmla="*/ 9978 h 48654"/>
                <a:gd name="connsiteX98" fmla="*/ 177053 w 292960"/>
                <a:gd name="connsiteY98" fmla="*/ 16118 h 48654"/>
                <a:gd name="connsiteX99" fmla="*/ 178636 w 292960"/>
                <a:gd name="connsiteY99" fmla="*/ 22258 h 48654"/>
                <a:gd name="connsiteX100" fmla="*/ 183385 w 292960"/>
                <a:gd name="connsiteY100" fmla="*/ 24305 h 48654"/>
                <a:gd name="connsiteX101" fmla="*/ 212716 w 292960"/>
                <a:gd name="connsiteY101" fmla="*/ 1058 h 48654"/>
                <a:gd name="connsiteX102" fmla="*/ 248010 w 292960"/>
                <a:gd name="connsiteY102" fmla="*/ 1058 h 48654"/>
                <a:gd name="connsiteX103" fmla="*/ 248010 w 292960"/>
                <a:gd name="connsiteY103" fmla="*/ 7931 h 48654"/>
                <a:gd name="connsiteX104" fmla="*/ 229706 w 292960"/>
                <a:gd name="connsiteY104" fmla="*/ 47937 h 48654"/>
                <a:gd name="connsiteX105" fmla="*/ 217967 w 292960"/>
                <a:gd name="connsiteY105" fmla="*/ 47937 h 48654"/>
                <a:gd name="connsiteX106" fmla="*/ 235267 w 292960"/>
                <a:gd name="connsiteY106" fmla="*/ 9940 h 48654"/>
                <a:gd name="connsiteX107" fmla="*/ 212716 w 292960"/>
                <a:gd name="connsiteY107" fmla="*/ 9940 h 48654"/>
                <a:gd name="connsiteX108" fmla="*/ 212716 w 292960"/>
                <a:gd name="connsiteY108" fmla="*/ 1058 h 48654"/>
                <a:gd name="connsiteX109" fmla="*/ 273247 w 292960"/>
                <a:gd name="connsiteY109" fmla="*/ 39055 h 48654"/>
                <a:gd name="connsiteX110" fmla="*/ 293867 w 292960"/>
                <a:gd name="connsiteY110" fmla="*/ 39055 h 48654"/>
                <a:gd name="connsiteX111" fmla="*/ 293867 w 292960"/>
                <a:gd name="connsiteY111" fmla="*/ 47937 h 48654"/>
                <a:gd name="connsiteX112" fmla="*/ 259809 w 292960"/>
                <a:gd name="connsiteY112" fmla="*/ 47937 h 48654"/>
                <a:gd name="connsiteX113" fmla="*/ 259809 w 292960"/>
                <a:gd name="connsiteY113" fmla="*/ 39055 h 48654"/>
                <a:gd name="connsiteX114" fmla="*/ 276877 w 292960"/>
                <a:gd name="connsiteY114" fmla="*/ 23995 h 48654"/>
                <a:gd name="connsiteX115" fmla="*/ 280275 w 292960"/>
                <a:gd name="connsiteY115" fmla="*/ 19941 h 48654"/>
                <a:gd name="connsiteX116" fmla="*/ 281356 w 292960"/>
                <a:gd name="connsiteY116" fmla="*/ 15809 h 48654"/>
                <a:gd name="connsiteX117" fmla="*/ 279155 w 292960"/>
                <a:gd name="connsiteY117" fmla="*/ 10480 h 48654"/>
                <a:gd name="connsiteX118" fmla="*/ 273324 w 292960"/>
                <a:gd name="connsiteY118" fmla="*/ 8472 h 48654"/>
                <a:gd name="connsiteX119" fmla="*/ 267107 w 292960"/>
                <a:gd name="connsiteY119" fmla="*/ 9708 h 48654"/>
                <a:gd name="connsiteX120" fmla="*/ 259886 w 292960"/>
                <a:gd name="connsiteY120" fmla="*/ 13261 h 48654"/>
                <a:gd name="connsiteX121" fmla="*/ 259886 w 292960"/>
                <a:gd name="connsiteY121" fmla="*/ 2989 h 48654"/>
                <a:gd name="connsiteX122" fmla="*/ 267957 w 292960"/>
                <a:gd name="connsiteY122" fmla="*/ 942 h 48654"/>
                <a:gd name="connsiteX123" fmla="*/ 275795 w 292960"/>
                <a:gd name="connsiteY123" fmla="*/ 209 h 48654"/>
                <a:gd name="connsiteX124" fmla="*/ 288886 w 292960"/>
                <a:gd name="connsiteY124" fmla="*/ 3916 h 48654"/>
                <a:gd name="connsiteX125" fmla="*/ 293559 w 292960"/>
                <a:gd name="connsiteY125" fmla="*/ 14265 h 48654"/>
                <a:gd name="connsiteX126" fmla="*/ 291550 w 292960"/>
                <a:gd name="connsiteY126" fmla="*/ 21408 h 48654"/>
                <a:gd name="connsiteX127" fmla="*/ 283209 w 292960"/>
                <a:gd name="connsiteY127" fmla="*/ 30251 h 48654"/>
                <a:gd name="connsiteX128" fmla="*/ 273247 w 292960"/>
                <a:gd name="connsiteY128" fmla="*/ 39055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92960" h="48654">
                  <a:moveTo>
                    <a:pt x="27397" y="24459"/>
                  </a:moveTo>
                  <a:cubicBezTo>
                    <a:pt x="27397" y="18590"/>
                    <a:pt x="26843" y="14458"/>
                    <a:pt x="25736" y="12064"/>
                  </a:cubicBezTo>
                  <a:cubicBezTo>
                    <a:pt x="24629" y="9669"/>
                    <a:pt x="22789" y="8472"/>
                    <a:pt x="20214" y="8472"/>
                  </a:cubicBezTo>
                  <a:cubicBezTo>
                    <a:pt x="17589" y="8472"/>
                    <a:pt x="15722" y="9669"/>
                    <a:pt x="14615" y="12064"/>
                  </a:cubicBezTo>
                  <a:cubicBezTo>
                    <a:pt x="13508" y="14458"/>
                    <a:pt x="12955" y="18590"/>
                    <a:pt x="12955" y="24459"/>
                  </a:cubicBezTo>
                  <a:cubicBezTo>
                    <a:pt x="12955" y="30380"/>
                    <a:pt x="13508" y="34550"/>
                    <a:pt x="14615" y="36970"/>
                  </a:cubicBezTo>
                  <a:cubicBezTo>
                    <a:pt x="15722" y="39390"/>
                    <a:pt x="17589" y="40600"/>
                    <a:pt x="20214" y="40600"/>
                  </a:cubicBezTo>
                  <a:cubicBezTo>
                    <a:pt x="22789" y="40600"/>
                    <a:pt x="24629" y="39390"/>
                    <a:pt x="25736" y="36970"/>
                  </a:cubicBezTo>
                  <a:cubicBezTo>
                    <a:pt x="26843" y="34550"/>
                    <a:pt x="27397" y="30380"/>
                    <a:pt x="27397" y="24459"/>
                  </a:cubicBezTo>
                  <a:close/>
                  <a:moveTo>
                    <a:pt x="39445" y="24536"/>
                  </a:moveTo>
                  <a:cubicBezTo>
                    <a:pt x="39445" y="32311"/>
                    <a:pt x="37771" y="38309"/>
                    <a:pt x="34424" y="42530"/>
                  </a:cubicBezTo>
                  <a:cubicBezTo>
                    <a:pt x="31078" y="46752"/>
                    <a:pt x="26341" y="48863"/>
                    <a:pt x="20214" y="48863"/>
                  </a:cubicBezTo>
                  <a:cubicBezTo>
                    <a:pt x="14036" y="48863"/>
                    <a:pt x="9273" y="46752"/>
                    <a:pt x="5927" y="42530"/>
                  </a:cubicBezTo>
                  <a:cubicBezTo>
                    <a:pt x="2580" y="38309"/>
                    <a:pt x="907" y="32311"/>
                    <a:pt x="907" y="24536"/>
                  </a:cubicBezTo>
                  <a:cubicBezTo>
                    <a:pt x="907" y="16761"/>
                    <a:pt x="2580" y="10763"/>
                    <a:pt x="5927" y="6542"/>
                  </a:cubicBezTo>
                  <a:cubicBezTo>
                    <a:pt x="9273" y="2320"/>
                    <a:pt x="14036" y="209"/>
                    <a:pt x="20214" y="209"/>
                  </a:cubicBezTo>
                  <a:cubicBezTo>
                    <a:pt x="26341" y="209"/>
                    <a:pt x="31078" y="2320"/>
                    <a:pt x="34424" y="6542"/>
                  </a:cubicBezTo>
                  <a:cubicBezTo>
                    <a:pt x="37771" y="10763"/>
                    <a:pt x="39445" y="16761"/>
                    <a:pt x="39445" y="24536"/>
                  </a:cubicBezTo>
                  <a:close/>
                  <a:moveTo>
                    <a:pt x="50703" y="35812"/>
                  </a:moveTo>
                  <a:lnTo>
                    <a:pt x="61979" y="35812"/>
                  </a:lnTo>
                  <a:lnTo>
                    <a:pt x="61979" y="47937"/>
                  </a:lnTo>
                  <a:lnTo>
                    <a:pt x="50703" y="47937"/>
                  </a:lnTo>
                  <a:lnTo>
                    <a:pt x="50703" y="35812"/>
                  </a:lnTo>
                  <a:close/>
                  <a:moveTo>
                    <a:pt x="91825" y="27007"/>
                  </a:moveTo>
                  <a:cubicBezTo>
                    <a:pt x="89560" y="27007"/>
                    <a:pt x="87822" y="27625"/>
                    <a:pt x="86612" y="28861"/>
                  </a:cubicBezTo>
                  <a:cubicBezTo>
                    <a:pt x="85402" y="30097"/>
                    <a:pt x="84797" y="31847"/>
                    <a:pt x="84797" y="34112"/>
                  </a:cubicBezTo>
                  <a:cubicBezTo>
                    <a:pt x="84797" y="36429"/>
                    <a:pt x="85402" y="38193"/>
                    <a:pt x="86612" y="39403"/>
                  </a:cubicBezTo>
                  <a:cubicBezTo>
                    <a:pt x="87822" y="40613"/>
                    <a:pt x="89560" y="41218"/>
                    <a:pt x="91825" y="41218"/>
                  </a:cubicBezTo>
                  <a:cubicBezTo>
                    <a:pt x="94039" y="41218"/>
                    <a:pt x="95738" y="40613"/>
                    <a:pt x="96922" y="39403"/>
                  </a:cubicBezTo>
                  <a:cubicBezTo>
                    <a:pt x="98106" y="38193"/>
                    <a:pt x="98698" y="36429"/>
                    <a:pt x="98698" y="34112"/>
                  </a:cubicBezTo>
                  <a:cubicBezTo>
                    <a:pt x="98698" y="31796"/>
                    <a:pt x="98106" y="30032"/>
                    <a:pt x="96922" y="28822"/>
                  </a:cubicBezTo>
                  <a:cubicBezTo>
                    <a:pt x="95738" y="27612"/>
                    <a:pt x="94039" y="27007"/>
                    <a:pt x="91825" y="27007"/>
                  </a:cubicBezTo>
                  <a:close/>
                  <a:moveTo>
                    <a:pt x="83021" y="22991"/>
                  </a:moveTo>
                  <a:cubicBezTo>
                    <a:pt x="80138" y="22116"/>
                    <a:pt x="77975" y="20790"/>
                    <a:pt x="76533" y="19014"/>
                  </a:cubicBezTo>
                  <a:cubicBezTo>
                    <a:pt x="75092" y="17238"/>
                    <a:pt x="74371" y="15037"/>
                    <a:pt x="74371" y="12411"/>
                  </a:cubicBezTo>
                  <a:cubicBezTo>
                    <a:pt x="74371" y="8447"/>
                    <a:pt x="75851" y="5422"/>
                    <a:pt x="78812" y="3337"/>
                  </a:cubicBezTo>
                  <a:cubicBezTo>
                    <a:pt x="81772" y="1252"/>
                    <a:pt x="86110" y="209"/>
                    <a:pt x="91825" y="209"/>
                  </a:cubicBezTo>
                  <a:cubicBezTo>
                    <a:pt x="97488" y="209"/>
                    <a:pt x="101788" y="1252"/>
                    <a:pt x="104722" y="3337"/>
                  </a:cubicBezTo>
                  <a:cubicBezTo>
                    <a:pt x="107657" y="5422"/>
                    <a:pt x="109125" y="8447"/>
                    <a:pt x="109125" y="12411"/>
                  </a:cubicBezTo>
                  <a:cubicBezTo>
                    <a:pt x="109125" y="15037"/>
                    <a:pt x="108404" y="17238"/>
                    <a:pt x="106962" y="19014"/>
                  </a:cubicBezTo>
                  <a:cubicBezTo>
                    <a:pt x="105520" y="20790"/>
                    <a:pt x="103384" y="22116"/>
                    <a:pt x="100552" y="22991"/>
                  </a:cubicBezTo>
                  <a:cubicBezTo>
                    <a:pt x="103692" y="23867"/>
                    <a:pt x="106074" y="25296"/>
                    <a:pt x="107696" y="27278"/>
                  </a:cubicBezTo>
                  <a:cubicBezTo>
                    <a:pt x="109317" y="29260"/>
                    <a:pt x="110128" y="31744"/>
                    <a:pt x="110128" y="34730"/>
                  </a:cubicBezTo>
                  <a:cubicBezTo>
                    <a:pt x="110128" y="39416"/>
                    <a:pt x="108584" y="42943"/>
                    <a:pt x="105495" y="45311"/>
                  </a:cubicBezTo>
                  <a:cubicBezTo>
                    <a:pt x="102405" y="47679"/>
                    <a:pt x="97849" y="48863"/>
                    <a:pt x="91825" y="48863"/>
                  </a:cubicBezTo>
                  <a:cubicBezTo>
                    <a:pt x="85698" y="48863"/>
                    <a:pt x="81090" y="47679"/>
                    <a:pt x="78001" y="45311"/>
                  </a:cubicBezTo>
                  <a:cubicBezTo>
                    <a:pt x="74912" y="42943"/>
                    <a:pt x="73367" y="39416"/>
                    <a:pt x="73367" y="34730"/>
                  </a:cubicBezTo>
                  <a:cubicBezTo>
                    <a:pt x="73367" y="31744"/>
                    <a:pt x="74178" y="29260"/>
                    <a:pt x="75800" y="27278"/>
                  </a:cubicBezTo>
                  <a:cubicBezTo>
                    <a:pt x="77422" y="25296"/>
                    <a:pt x="79829" y="23867"/>
                    <a:pt x="83021" y="22991"/>
                  </a:cubicBezTo>
                  <a:close/>
                  <a:moveTo>
                    <a:pt x="85801" y="13647"/>
                  </a:moveTo>
                  <a:cubicBezTo>
                    <a:pt x="85801" y="15500"/>
                    <a:pt x="86316" y="16929"/>
                    <a:pt x="87345" y="17933"/>
                  </a:cubicBezTo>
                  <a:cubicBezTo>
                    <a:pt x="88375" y="18937"/>
                    <a:pt x="89868" y="19439"/>
                    <a:pt x="91825" y="19439"/>
                  </a:cubicBezTo>
                  <a:cubicBezTo>
                    <a:pt x="93679" y="19439"/>
                    <a:pt x="95120" y="18937"/>
                    <a:pt x="96150" y="17933"/>
                  </a:cubicBezTo>
                  <a:cubicBezTo>
                    <a:pt x="97179" y="16929"/>
                    <a:pt x="97695" y="15500"/>
                    <a:pt x="97695" y="13647"/>
                  </a:cubicBezTo>
                  <a:cubicBezTo>
                    <a:pt x="97695" y="11742"/>
                    <a:pt x="97179" y="10300"/>
                    <a:pt x="96150" y="9322"/>
                  </a:cubicBezTo>
                  <a:cubicBezTo>
                    <a:pt x="95120" y="8344"/>
                    <a:pt x="93679" y="7854"/>
                    <a:pt x="91825" y="7854"/>
                  </a:cubicBezTo>
                  <a:cubicBezTo>
                    <a:pt x="89868" y="7854"/>
                    <a:pt x="88375" y="8356"/>
                    <a:pt x="87345" y="9360"/>
                  </a:cubicBezTo>
                  <a:cubicBezTo>
                    <a:pt x="86316" y="10364"/>
                    <a:pt x="85801" y="11793"/>
                    <a:pt x="85801" y="13647"/>
                  </a:cubicBezTo>
                  <a:close/>
                  <a:moveTo>
                    <a:pt x="139381" y="11021"/>
                  </a:moveTo>
                  <a:lnTo>
                    <a:pt x="126175" y="30637"/>
                  </a:lnTo>
                  <a:lnTo>
                    <a:pt x="139381" y="30637"/>
                  </a:lnTo>
                  <a:lnTo>
                    <a:pt x="139381" y="11021"/>
                  </a:lnTo>
                  <a:close/>
                  <a:moveTo>
                    <a:pt x="137374" y="1058"/>
                  </a:moveTo>
                  <a:lnTo>
                    <a:pt x="150811" y="1058"/>
                  </a:lnTo>
                  <a:lnTo>
                    <a:pt x="150811" y="30637"/>
                  </a:lnTo>
                  <a:lnTo>
                    <a:pt x="157530" y="30637"/>
                  </a:lnTo>
                  <a:lnTo>
                    <a:pt x="157530" y="39364"/>
                  </a:lnTo>
                  <a:lnTo>
                    <a:pt x="150811" y="39364"/>
                  </a:lnTo>
                  <a:lnTo>
                    <a:pt x="150811" y="47937"/>
                  </a:lnTo>
                  <a:lnTo>
                    <a:pt x="139381" y="47937"/>
                  </a:lnTo>
                  <a:lnTo>
                    <a:pt x="139381" y="39364"/>
                  </a:lnTo>
                  <a:lnTo>
                    <a:pt x="118607" y="39364"/>
                  </a:lnTo>
                  <a:lnTo>
                    <a:pt x="118607" y="29016"/>
                  </a:lnTo>
                  <a:lnTo>
                    <a:pt x="137374" y="1058"/>
                  </a:lnTo>
                  <a:close/>
                  <a:moveTo>
                    <a:pt x="168480" y="46933"/>
                  </a:moveTo>
                  <a:lnTo>
                    <a:pt x="168480" y="38206"/>
                  </a:lnTo>
                  <a:cubicBezTo>
                    <a:pt x="170437" y="39132"/>
                    <a:pt x="172290" y="39815"/>
                    <a:pt x="174040" y="40252"/>
                  </a:cubicBezTo>
                  <a:cubicBezTo>
                    <a:pt x="175791" y="40690"/>
                    <a:pt x="177516" y="40909"/>
                    <a:pt x="179215" y="40909"/>
                  </a:cubicBezTo>
                  <a:cubicBezTo>
                    <a:pt x="182819" y="40909"/>
                    <a:pt x="185625" y="39918"/>
                    <a:pt x="187633" y="37936"/>
                  </a:cubicBezTo>
                  <a:cubicBezTo>
                    <a:pt x="189641" y="35953"/>
                    <a:pt x="190825" y="32980"/>
                    <a:pt x="191186" y="29016"/>
                  </a:cubicBezTo>
                  <a:cubicBezTo>
                    <a:pt x="189744" y="30097"/>
                    <a:pt x="188225" y="30895"/>
                    <a:pt x="186629" y="31409"/>
                  </a:cubicBezTo>
                  <a:cubicBezTo>
                    <a:pt x="185033" y="31924"/>
                    <a:pt x="183282" y="32182"/>
                    <a:pt x="181377" y="32182"/>
                  </a:cubicBezTo>
                  <a:cubicBezTo>
                    <a:pt x="176589" y="32182"/>
                    <a:pt x="172728" y="30792"/>
                    <a:pt x="169793" y="28012"/>
                  </a:cubicBezTo>
                  <a:cubicBezTo>
                    <a:pt x="166858" y="25231"/>
                    <a:pt x="165391" y="21550"/>
                    <a:pt x="165391" y="16968"/>
                  </a:cubicBezTo>
                  <a:cubicBezTo>
                    <a:pt x="165391" y="11922"/>
                    <a:pt x="167025" y="7880"/>
                    <a:pt x="170295" y="4842"/>
                  </a:cubicBezTo>
                  <a:cubicBezTo>
                    <a:pt x="173565" y="1805"/>
                    <a:pt x="177954" y="286"/>
                    <a:pt x="183463" y="286"/>
                  </a:cubicBezTo>
                  <a:cubicBezTo>
                    <a:pt x="189589" y="286"/>
                    <a:pt x="194326" y="2346"/>
                    <a:pt x="197673" y="6464"/>
                  </a:cubicBezTo>
                  <a:cubicBezTo>
                    <a:pt x="201020" y="10583"/>
                    <a:pt x="202693" y="16427"/>
                    <a:pt x="202693" y="23995"/>
                  </a:cubicBezTo>
                  <a:cubicBezTo>
                    <a:pt x="202693" y="31718"/>
                    <a:pt x="200737" y="37794"/>
                    <a:pt x="196823" y="42222"/>
                  </a:cubicBezTo>
                  <a:cubicBezTo>
                    <a:pt x="192910" y="46650"/>
                    <a:pt x="187530" y="48863"/>
                    <a:pt x="180682" y="48863"/>
                  </a:cubicBezTo>
                  <a:cubicBezTo>
                    <a:pt x="178520" y="48863"/>
                    <a:pt x="176435" y="48696"/>
                    <a:pt x="174427" y="48361"/>
                  </a:cubicBezTo>
                  <a:cubicBezTo>
                    <a:pt x="172419" y="48027"/>
                    <a:pt x="170437" y="47551"/>
                    <a:pt x="168480" y="46933"/>
                  </a:cubicBezTo>
                  <a:close/>
                  <a:moveTo>
                    <a:pt x="183385" y="24305"/>
                  </a:moveTo>
                  <a:cubicBezTo>
                    <a:pt x="185496" y="24305"/>
                    <a:pt x="187093" y="23622"/>
                    <a:pt x="188174" y="22258"/>
                  </a:cubicBezTo>
                  <a:cubicBezTo>
                    <a:pt x="189255" y="20893"/>
                    <a:pt x="189795" y="18847"/>
                    <a:pt x="189795" y="16118"/>
                  </a:cubicBezTo>
                  <a:cubicBezTo>
                    <a:pt x="189795" y="13389"/>
                    <a:pt x="189255" y="11343"/>
                    <a:pt x="188174" y="9978"/>
                  </a:cubicBezTo>
                  <a:cubicBezTo>
                    <a:pt x="187093" y="8614"/>
                    <a:pt x="185496" y="7931"/>
                    <a:pt x="183385" y="7931"/>
                  </a:cubicBezTo>
                  <a:cubicBezTo>
                    <a:pt x="181274" y="7931"/>
                    <a:pt x="179691" y="8614"/>
                    <a:pt x="178636" y="9978"/>
                  </a:cubicBezTo>
                  <a:cubicBezTo>
                    <a:pt x="177580" y="11343"/>
                    <a:pt x="177053" y="13389"/>
                    <a:pt x="177053" y="16118"/>
                  </a:cubicBezTo>
                  <a:cubicBezTo>
                    <a:pt x="177053" y="18847"/>
                    <a:pt x="177580" y="20893"/>
                    <a:pt x="178636" y="22258"/>
                  </a:cubicBezTo>
                  <a:cubicBezTo>
                    <a:pt x="179691" y="23622"/>
                    <a:pt x="181274" y="24305"/>
                    <a:pt x="183385" y="24305"/>
                  </a:cubicBezTo>
                  <a:close/>
                  <a:moveTo>
                    <a:pt x="212716" y="1058"/>
                  </a:moveTo>
                  <a:lnTo>
                    <a:pt x="248010" y="1058"/>
                  </a:lnTo>
                  <a:lnTo>
                    <a:pt x="248010" y="7931"/>
                  </a:lnTo>
                  <a:lnTo>
                    <a:pt x="229706" y="47937"/>
                  </a:lnTo>
                  <a:lnTo>
                    <a:pt x="217967" y="47937"/>
                  </a:lnTo>
                  <a:lnTo>
                    <a:pt x="235267" y="9940"/>
                  </a:lnTo>
                  <a:lnTo>
                    <a:pt x="212716" y="9940"/>
                  </a:lnTo>
                  <a:lnTo>
                    <a:pt x="212716" y="1058"/>
                  </a:lnTo>
                  <a:close/>
                  <a:moveTo>
                    <a:pt x="273247" y="39055"/>
                  </a:moveTo>
                  <a:lnTo>
                    <a:pt x="293867" y="39055"/>
                  </a:lnTo>
                  <a:lnTo>
                    <a:pt x="293867" y="47937"/>
                  </a:lnTo>
                  <a:lnTo>
                    <a:pt x="259809" y="47937"/>
                  </a:lnTo>
                  <a:lnTo>
                    <a:pt x="259809" y="39055"/>
                  </a:lnTo>
                  <a:lnTo>
                    <a:pt x="276877" y="23995"/>
                  </a:lnTo>
                  <a:cubicBezTo>
                    <a:pt x="278421" y="22605"/>
                    <a:pt x="279554" y="21254"/>
                    <a:pt x="280275" y="19941"/>
                  </a:cubicBezTo>
                  <a:cubicBezTo>
                    <a:pt x="280996" y="18628"/>
                    <a:pt x="281356" y="17251"/>
                    <a:pt x="281356" y="15809"/>
                  </a:cubicBezTo>
                  <a:cubicBezTo>
                    <a:pt x="281356" y="13595"/>
                    <a:pt x="280622" y="11819"/>
                    <a:pt x="279155" y="10480"/>
                  </a:cubicBezTo>
                  <a:cubicBezTo>
                    <a:pt x="277687" y="9142"/>
                    <a:pt x="275744" y="8472"/>
                    <a:pt x="273324" y="8472"/>
                  </a:cubicBezTo>
                  <a:cubicBezTo>
                    <a:pt x="271419" y="8472"/>
                    <a:pt x="269347" y="8884"/>
                    <a:pt x="267107" y="9708"/>
                  </a:cubicBezTo>
                  <a:cubicBezTo>
                    <a:pt x="264868" y="10532"/>
                    <a:pt x="262461" y="11716"/>
                    <a:pt x="259886" y="13261"/>
                  </a:cubicBezTo>
                  <a:lnTo>
                    <a:pt x="259886" y="2989"/>
                  </a:lnTo>
                  <a:cubicBezTo>
                    <a:pt x="262615" y="2114"/>
                    <a:pt x="265305" y="1431"/>
                    <a:pt x="267957" y="942"/>
                  </a:cubicBezTo>
                  <a:cubicBezTo>
                    <a:pt x="270609" y="454"/>
                    <a:pt x="273221" y="209"/>
                    <a:pt x="275795" y="209"/>
                  </a:cubicBezTo>
                  <a:cubicBezTo>
                    <a:pt x="281407" y="209"/>
                    <a:pt x="285771" y="1445"/>
                    <a:pt x="288886" y="3916"/>
                  </a:cubicBezTo>
                  <a:cubicBezTo>
                    <a:pt x="292001" y="6387"/>
                    <a:pt x="293559" y="9837"/>
                    <a:pt x="293559" y="14265"/>
                  </a:cubicBezTo>
                  <a:cubicBezTo>
                    <a:pt x="293559" y="16839"/>
                    <a:pt x="292889" y="19220"/>
                    <a:pt x="291550" y="21408"/>
                  </a:cubicBezTo>
                  <a:cubicBezTo>
                    <a:pt x="290212" y="23597"/>
                    <a:pt x="287432" y="26544"/>
                    <a:pt x="283209" y="30251"/>
                  </a:cubicBezTo>
                  <a:lnTo>
                    <a:pt x="273247" y="39055"/>
                  </a:lnTo>
                  <a:close/>
                </a:path>
              </a:pathLst>
            </a:custGeom>
            <a:solidFill>
              <a:srgbClr val="0099FF"/>
            </a:solidFill>
            <a:ln w="4943" cap="sq">
              <a:noFill/>
              <a:prstDash val="solid"/>
              <a:miter/>
            </a:ln>
          </p:spPr>
          <p:txBody>
            <a:bodyPr rtlCol="0" anchor="ctr"/>
            <a:lstStyle/>
            <a:p>
              <a:endParaRPr lang="en-US"/>
            </a:p>
          </p:txBody>
        </p:sp>
        <p:sp>
          <p:nvSpPr>
            <p:cNvPr id="5243" name="Freeform: Shape 5242">
              <a:extLst>
                <a:ext uri="{FF2B5EF4-FFF2-40B4-BE49-F238E27FC236}">
                  <a16:creationId xmlns:a16="http://schemas.microsoft.com/office/drawing/2014/main" id="{E9D2C9DB-CC40-5DA3-690E-D657401E0419}"/>
                </a:ext>
              </a:extLst>
            </p:cNvPr>
            <p:cNvSpPr/>
            <p:nvPr/>
          </p:nvSpPr>
          <p:spPr>
            <a:xfrm>
              <a:off x="4365175" y="1277510"/>
              <a:ext cx="26635" cy="26635"/>
            </a:xfrm>
            <a:custGeom>
              <a:avLst/>
              <a:gdLst>
                <a:gd name="connsiteX0" fmla="*/ 27521 w 26635"/>
                <a:gd name="connsiteY0" fmla="*/ 13539 h 26635"/>
                <a:gd name="connsiteX1" fmla="*/ 14203 w 26635"/>
                <a:gd name="connsiteY1" fmla="*/ 26857 h 26635"/>
                <a:gd name="connsiteX2" fmla="*/ 886 w 26635"/>
                <a:gd name="connsiteY2" fmla="*/ 13539 h 26635"/>
                <a:gd name="connsiteX3" fmla="*/ 14203 w 26635"/>
                <a:gd name="connsiteY3" fmla="*/ 221 h 26635"/>
                <a:gd name="connsiteX4" fmla="*/ 27521 w 26635"/>
                <a:gd name="connsiteY4" fmla="*/ 13539 h 2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5" h="26635">
                  <a:moveTo>
                    <a:pt x="27521" y="13539"/>
                  </a:moveTo>
                  <a:cubicBezTo>
                    <a:pt x="27521" y="20894"/>
                    <a:pt x="21559" y="26857"/>
                    <a:pt x="14203" y="26857"/>
                  </a:cubicBezTo>
                  <a:cubicBezTo>
                    <a:pt x="6848" y="26857"/>
                    <a:pt x="886" y="20894"/>
                    <a:pt x="886" y="13539"/>
                  </a:cubicBezTo>
                  <a:cubicBezTo>
                    <a:pt x="886" y="6184"/>
                    <a:pt x="6848" y="221"/>
                    <a:pt x="14203" y="221"/>
                  </a:cubicBezTo>
                  <a:cubicBezTo>
                    <a:pt x="21559" y="221"/>
                    <a:pt x="27521" y="6184"/>
                    <a:pt x="27521" y="13539"/>
                  </a:cubicBezTo>
                  <a:close/>
                </a:path>
              </a:pathLst>
            </a:custGeom>
            <a:solidFill>
              <a:srgbClr val="262626"/>
            </a:solidFill>
            <a:ln w="4943" cap="sq">
              <a:noFill/>
              <a:prstDash val="solid"/>
              <a:miter/>
            </a:ln>
          </p:spPr>
          <p:txBody>
            <a:bodyPr rtlCol="0" anchor="ctr"/>
            <a:lstStyle/>
            <a:p>
              <a:endParaRPr lang="en-US"/>
            </a:p>
          </p:txBody>
        </p:sp>
        <p:sp>
          <p:nvSpPr>
            <p:cNvPr id="5244" name="Freeform: Shape 5243">
              <a:extLst>
                <a:ext uri="{FF2B5EF4-FFF2-40B4-BE49-F238E27FC236}">
                  <a16:creationId xmlns:a16="http://schemas.microsoft.com/office/drawing/2014/main" id="{831E5ECA-55D7-7277-31EA-97F468FD225A}"/>
                </a:ext>
              </a:extLst>
            </p:cNvPr>
            <p:cNvSpPr/>
            <p:nvPr/>
          </p:nvSpPr>
          <p:spPr>
            <a:xfrm>
              <a:off x="4358516" y="1270851"/>
              <a:ext cx="39953" cy="39953"/>
            </a:xfrm>
            <a:custGeom>
              <a:avLst/>
              <a:gdLst>
                <a:gd name="connsiteX0" fmla="*/ 20863 w 39953"/>
                <a:gd name="connsiteY0" fmla="*/ 6881 h 39953"/>
                <a:gd name="connsiteX1" fmla="*/ 34180 w 39953"/>
                <a:gd name="connsiteY1" fmla="*/ 20198 h 39953"/>
                <a:gd name="connsiteX2" fmla="*/ 34180 w 39953"/>
                <a:gd name="connsiteY2" fmla="*/ 20198 h 39953"/>
                <a:gd name="connsiteX3" fmla="*/ 20863 w 39953"/>
                <a:gd name="connsiteY3" fmla="*/ 33516 h 39953"/>
                <a:gd name="connsiteX4" fmla="*/ 7545 w 39953"/>
                <a:gd name="connsiteY4" fmla="*/ 20198 h 39953"/>
                <a:gd name="connsiteX5" fmla="*/ 20863 w 39953"/>
                <a:gd name="connsiteY5" fmla="*/ 6881 h 39953"/>
                <a:gd name="connsiteX6" fmla="*/ 20863 w 39953"/>
                <a:gd name="connsiteY6" fmla="*/ 221 h 39953"/>
                <a:gd name="connsiteX7" fmla="*/ 886 w 39953"/>
                <a:gd name="connsiteY7" fmla="*/ 20198 h 39953"/>
                <a:gd name="connsiteX8" fmla="*/ 20863 w 39953"/>
                <a:gd name="connsiteY8" fmla="*/ 40175 h 39953"/>
                <a:gd name="connsiteX9" fmla="*/ 40840 w 39953"/>
                <a:gd name="connsiteY9" fmla="*/ 20198 h 39953"/>
                <a:gd name="connsiteX10" fmla="*/ 40840 w 39953"/>
                <a:gd name="connsiteY10" fmla="*/ 20198 h 39953"/>
                <a:gd name="connsiteX11" fmla="*/ 20863 w 39953"/>
                <a:gd name="connsiteY11" fmla="*/ 221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53" h="39953">
                  <a:moveTo>
                    <a:pt x="20863" y="6881"/>
                  </a:moveTo>
                  <a:cubicBezTo>
                    <a:pt x="28218" y="6881"/>
                    <a:pt x="34180" y="12843"/>
                    <a:pt x="34180" y="20198"/>
                  </a:cubicBezTo>
                  <a:lnTo>
                    <a:pt x="34180" y="20198"/>
                  </a:lnTo>
                  <a:cubicBezTo>
                    <a:pt x="34180" y="27554"/>
                    <a:pt x="28218" y="33516"/>
                    <a:pt x="20863" y="33516"/>
                  </a:cubicBezTo>
                  <a:cubicBezTo>
                    <a:pt x="13508" y="33516"/>
                    <a:pt x="7545" y="27554"/>
                    <a:pt x="7545" y="20198"/>
                  </a:cubicBezTo>
                  <a:cubicBezTo>
                    <a:pt x="7545" y="12843"/>
                    <a:pt x="13508" y="6881"/>
                    <a:pt x="20863" y="6881"/>
                  </a:cubicBezTo>
                  <a:close/>
                  <a:moveTo>
                    <a:pt x="20863" y="221"/>
                  </a:moveTo>
                  <a:cubicBezTo>
                    <a:pt x="9830" y="221"/>
                    <a:pt x="886" y="9165"/>
                    <a:pt x="886" y="20198"/>
                  </a:cubicBezTo>
                  <a:cubicBezTo>
                    <a:pt x="886" y="31231"/>
                    <a:pt x="9830" y="40175"/>
                    <a:pt x="20863" y="40175"/>
                  </a:cubicBezTo>
                  <a:cubicBezTo>
                    <a:pt x="31896" y="40175"/>
                    <a:pt x="40840" y="31231"/>
                    <a:pt x="40840" y="20198"/>
                  </a:cubicBezTo>
                  <a:lnTo>
                    <a:pt x="40840" y="20198"/>
                  </a:lnTo>
                  <a:cubicBezTo>
                    <a:pt x="40840" y="9165"/>
                    <a:pt x="31896" y="221"/>
                    <a:pt x="20863" y="221"/>
                  </a:cubicBezTo>
                  <a:close/>
                </a:path>
              </a:pathLst>
            </a:custGeom>
            <a:solidFill>
              <a:srgbClr val="FFFFDC"/>
            </a:solidFill>
            <a:ln w="3329" cap="flat">
              <a:noFill/>
              <a:prstDash val="solid"/>
              <a:round/>
            </a:ln>
          </p:spPr>
          <p:txBody>
            <a:bodyPr rtlCol="0" anchor="ctr"/>
            <a:lstStyle/>
            <a:p>
              <a:endParaRPr lang="en-US"/>
            </a:p>
          </p:txBody>
        </p:sp>
        <p:sp>
          <p:nvSpPr>
            <p:cNvPr id="5245" name="Freeform: Shape 5244">
              <a:extLst>
                <a:ext uri="{FF2B5EF4-FFF2-40B4-BE49-F238E27FC236}">
                  <a16:creationId xmlns:a16="http://schemas.microsoft.com/office/drawing/2014/main" id="{F58804AB-AE15-3AB6-FDC1-A6DEBAC60D6D}"/>
                </a:ext>
              </a:extLst>
            </p:cNvPr>
            <p:cNvSpPr/>
            <p:nvPr/>
          </p:nvSpPr>
          <p:spPr>
            <a:xfrm>
              <a:off x="3676861" y="1569809"/>
              <a:ext cx="437291" cy="234644"/>
            </a:xfrm>
            <a:custGeom>
              <a:avLst/>
              <a:gdLst>
                <a:gd name="connsiteX0" fmla="*/ 0 w 437291"/>
                <a:gd name="connsiteY0" fmla="*/ 11734 h 234644"/>
                <a:gd name="connsiteX1" fmla="*/ 0 w 437291"/>
                <a:gd name="connsiteY1" fmla="*/ 222911 h 234644"/>
                <a:gd name="connsiteX2" fmla="*/ 25 w 437291"/>
                <a:gd name="connsiteY2" fmla="*/ 223677 h 234644"/>
                <a:gd name="connsiteX3" fmla="*/ 99 w 437291"/>
                <a:gd name="connsiteY3" fmla="*/ 224443 h 234644"/>
                <a:gd name="connsiteX4" fmla="*/ 227 w 437291"/>
                <a:gd name="connsiteY4" fmla="*/ 225199 h 234644"/>
                <a:gd name="connsiteX5" fmla="*/ 401 w 437291"/>
                <a:gd name="connsiteY5" fmla="*/ 225946 h 234644"/>
                <a:gd name="connsiteX6" fmla="*/ 623 w 437291"/>
                <a:gd name="connsiteY6" fmla="*/ 226682 h 234644"/>
                <a:gd name="connsiteX7" fmla="*/ 895 w 437291"/>
                <a:gd name="connsiteY7" fmla="*/ 227399 h 234644"/>
                <a:gd name="connsiteX8" fmla="*/ 1211 w 437291"/>
                <a:gd name="connsiteY8" fmla="*/ 228101 h 234644"/>
                <a:gd name="connsiteX9" fmla="*/ 1572 w 437291"/>
                <a:gd name="connsiteY9" fmla="*/ 228778 h 234644"/>
                <a:gd name="connsiteX10" fmla="*/ 1977 w 437291"/>
                <a:gd name="connsiteY10" fmla="*/ 229430 h 234644"/>
                <a:gd name="connsiteX11" fmla="*/ 2427 w 437291"/>
                <a:gd name="connsiteY11" fmla="*/ 230053 h 234644"/>
                <a:gd name="connsiteX12" fmla="*/ 2912 w 437291"/>
                <a:gd name="connsiteY12" fmla="*/ 230646 h 234644"/>
                <a:gd name="connsiteX13" fmla="*/ 3440 w 437291"/>
                <a:gd name="connsiteY13" fmla="*/ 231205 h 234644"/>
                <a:gd name="connsiteX14" fmla="*/ 3999 w 437291"/>
                <a:gd name="connsiteY14" fmla="*/ 231734 h 234644"/>
                <a:gd name="connsiteX15" fmla="*/ 4592 w 437291"/>
                <a:gd name="connsiteY15" fmla="*/ 232218 h 234644"/>
                <a:gd name="connsiteX16" fmla="*/ 5215 w 437291"/>
                <a:gd name="connsiteY16" fmla="*/ 232668 h 234644"/>
                <a:gd name="connsiteX17" fmla="*/ 5867 w 437291"/>
                <a:gd name="connsiteY17" fmla="*/ 233073 h 234644"/>
                <a:gd name="connsiteX18" fmla="*/ 6544 w 437291"/>
                <a:gd name="connsiteY18" fmla="*/ 233434 h 234644"/>
                <a:gd name="connsiteX19" fmla="*/ 7241 w 437291"/>
                <a:gd name="connsiteY19" fmla="*/ 233750 h 234644"/>
                <a:gd name="connsiteX20" fmla="*/ 7963 w 437291"/>
                <a:gd name="connsiteY20" fmla="*/ 234022 h 234644"/>
                <a:gd name="connsiteX21" fmla="*/ 8699 w 437291"/>
                <a:gd name="connsiteY21" fmla="*/ 234245 h 234644"/>
                <a:gd name="connsiteX22" fmla="*/ 9446 w 437291"/>
                <a:gd name="connsiteY22" fmla="*/ 234418 h 234644"/>
                <a:gd name="connsiteX23" fmla="*/ 10202 w 437291"/>
                <a:gd name="connsiteY23" fmla="*/ 234541 h 234644"/>
                <a:gd name="connsiteX24" fmla="*/ 10968 w 437291"/>
                <a:gd name="connsiteY24" fmla="*/ 234620 h 234644"/>
                <a:gd name="connsiteX25" fmla="*/ 11734 w 437291"/>
                <a:gd name="connsiteY25" fmla="*/ 234645 h 234644"/>
                <a:gd name="connsiteX26" fmla="*/ 425562 w 437291"/>
                <a:gd name="connsiteY26" fmla="*/ 234645 h 234644"/>
                <a:gd name="connsiteX27" fmla="*/ 426328 w 437291"/>
                <a:gd name="connsiteY27" fmla="*/ 234620 h 234644"/>
                <a:gd name="connsiteX28" fmla="*/ 427094 w 437291"/>
                <a:gd name="connsiteY28" fmla="*/ 234541 h 234644"/>
                <a:gd name="connsiteX29" fmla="*/ 427850 w 437291"/>
                <a:gd name="connsiteY29" fmla="*/ 234418 h 234644"/>
                <a:gd name="connsiteX30" fmla="*/ 428597 w 437291"/>
                <a:gd name="connsiteY30" fmla="*/ 234245 h 234644"/>
                <a:gd name="connsiteX31" fmla="*/ 429333 w 437291"/>
                <a:gd name="connsiteY31" fmla="*/ 234022 h 234644"/>
                <a:gd name="connsiteX32" fmla="*/ 430050 w 437291"/>
                <a:gd name="connsiteY32" fmla="*/ 233750 h 234644"/>
                <a:gd name="connsiteX33" fmla="*/ 430752 w 437291"/>
                <a:gd name="connsiteY33" fmla="*/ 233434 h 234644"/>
                <a:gd name="connsiteX34" fmla="*/ 431429 w 437291"/>
                <a:gd name="connsiteY34" fmla="*/ 233073 h 234644"/>
                <a:gd name="connsiteX35" fmla="*/ 432081 w 437291"/>
                <a:gd name="connsiteY35" fmla="*/ 232668 h 234644"/>
                <a:gd name="connsiteX36" fmla="*/ 432704 w 437291"/>
                <a:gd name="connsiteY36" fmla="*/ 232218 h 234644"/>
                <a:gd name="connsiteX37" fmla="*/ 433297 w 437291"/>
                <a:gd name="connsiteY37" fmla="*/ 231734 h 234644"/>
                <a:gd name="connsiteX38" fmla="*/ 433856 w 437291"/>
                <a:gd name="connsiteY38" fmla="*/ 231205 h 234644"/>
                <a:gd name="connsiteX39" fmla="*/ 434385 w 437291"/>
                <a:gd name="connsiteY39" fmla="*/ 230646 h 234644"/>
                <a:gd name="connsiteX40" fmla="*/ 434869 w 437291"/>
                <a:gd name="connsiteY40" fmla="*/ 230053 h 234644"/>
                <a:gd name="connsiteX41" fmla="*/ 435314 w 437291"/>
                <a:gd name="connsiteY41" fmla="*/ 229430 h 234644"/>
                <a:gd name="connsiteX42" fmla="*/ 435724 w 437291"/>
                <a:gd name="connsiteY42" fmla="*/ 228778 h 234644"/>
                <a:gd name="connsiteX43" fmla="*/ 436085 w 437291"/>
                <a:gd name="connsiteY43" fmla="*/ 228101 h 234644"/>
                <a:gd name="connsiteX44" fmla="*/ 436401 w 437291"/>
                <a:gd name="connsiteY44" fmla="*/ 227399 h 234644"/>
                <a:gd name="connsiteX45" fmla="*/ 436673 w 437291"/>
                <a:gd name="connsiteY45" fmla="*/ 226682 h 234644"/>
                <a:gd name="connsiteX46" fmla="*/ 436896 w 437291"/>
                <a:gd name="connsiteY46" fmla="*/ 225946 h 234644"/>
                <a:gd name="connsiteX47" fmla="*/ 437068 w 437291"/>
                <a:gd name="connsiteY47" fmla="*/ 225199 h 234644"/>
                <a:gd name="connsiteX48" fmla="*/ 437192 w 437291"/>
                <a:gd name="connsiteY48" fmla="*/ 224443 h 234644"/>
                <a:gd name="connsiteX49" fmla="*/ 437266 w 437291"/>
                <a:gd name="connsiteY49" fmla="*/ 223677 h 234644"/>
                <a:gd name="connsiteX50" fmla="*/ 437291 w 437291"/>
                <a:gd name="connsiteY50" fmla="*/ 222911 h 234644"/>
                <a:gd name="connsiteX51" fmla="*/ 437291 w 437291"/>
                <a:gd name="connsiteY51" fmla="*/ 11734 h 234644"/>
                <a:gd name="connsiteX52" fmla="*/ 437266 w 437291"/>
                <a:gd name="connsiteY52" fmla="*/ 10968 h 234644"/>
                <a:gd name="connsiteX53" fmla="*/ 437192 w 437291"/>
                <a:gd name="connsiteY53" fmla="*/ 10202 h 234644"/>
                <a:gd name="connsiteX54" fmla="*/ 437068 w 437291"/>
                <a:gd name="connsiteY54" fmla="*/ 9446 h 234644"/>
                <a:gd name="connsiteX55" fmla="*/ 436896 w 437291"/>
                <a:gd name="connsiteY55" fmla="*/ 8699 h 234644"/>
                <a:gd name="connsiteX56" fmla="*/ 436673 w 437291"/>
                <a:gd name="connsiteY56" fmla="*/ 7963 h 234644"/>
                <a:gd name="connsiteX57" fmla="*/ 436401 w 437291"/>
                <a:gd name="connsiteY57" fmla="*/ 7246 h 234644"/>
                <a:gd name="connsiteX58" fmla="*/ 436085 w 437291"/>
                <a:gd name="connsiteY58" fmla="*/ 6544 h 234644"/>
                <a:gd name="connsiteX59" fmla="*/ 435724 w 437291"/>
                <a:gd name="connsiteY59" fmla="*/ 5867 h 234644"/>
                <a:gd name="connsiteX60" fmla="*/ 435314 w 437291"/>
                <a:gd name="connsiteY60" fmla="*/ 5215 h 234644"/>
                <a:gd name="connsiteX61" fmla="*/ 434869 w 437291"/>
                <a:gd name="connsiteY61" fmla="*/ 4592 h 234644"/>
                <a:gd name="connsiteX62" fmla="*/ 434385 w 437291"/>
                <a:gd name="connsiteY62" fmla="*/ 3999 h 234644"/>
                <a:gd name="connsiteX63" fmla="*/ 433856 w 437291"/>
                <a:gd name="connsiteY63" fmla="*/ 3440 h 234644"/>
                <a:gd name="connsiteX64" fmla="*/ 433297 w 437291"/>
                <a:gd name="connsiteY64" fmla="*/ 2911 h 234644"/>
                <a:gd name="connsiteX65" fmla="*/ 432704 w 437291"/>
                <a:gd name="connsiteY65" fmla="*/ 2427 h 234644"/>
                <a:gd name="connsiteX66" fmla="*/ 432081 w 437291"/>
                <a:gd name="connsiteY66" fmla="*/ 1982 h 234644"/>
                <a:gd name="connsiteX67" fmla="*/ 431429 w 437291"/>
                <a:gd name="connsiteY67" fmla="*/ 1572 h 234644"/>
                <a:gd name="connsiteX68" fmla="*/ 430752 w 437291"/>
                <a:gd name="connsiteY68" fmla="*/ 1211 h 234644"/>
                <a:gd name="connsiteX69" fmla="*/ 430050 w 437291"/>
                <a:gd name="connsiteY69" fmla="*/ 895 h 234644"/>
                <a:gd name="connsiteX70" fmla="*/ 429333 w 437291"/>
                <a:gd name="connsiteY70" fmla="*/ 623 h 234644"/>
                <a:gd name="connsiteX71" fmla="*/ 428597 w 437291"/>
                <a:gd name="connsiteY71" fmla="*/ 400 h 234644"/>
                <a:gd name="connsiteX72" fmla="*/ 427850 w 437291"/>
                <a:gd name="connsiteY72" fmla="*/ 227 h 234644"/>
                <a:gd name="connsiteX73" fmla="*/ 427094 w 437291"/>
                <a:gd name="connsiteY73" fmla="*/ 104 h 234644"/>
                <a:gd name="connsiteX74" fmla="*/ 426328 w 437291"/>
                <a:gd name="connsiteY74" fmla="*/ 25 h 234644"/>
                <a:gd name="connsiteX75" fmla="*/ 425562 w 437291"/>
                <a:gd name="connsiteY75" fmla="*/ 0 h 234644"/>
                <a:gd name="connsiteX76" fmla="*/ 11734 w 437291"/>
                <a:gd name="connsiteY76" fmla="*/ 0 h 234644"/>
                <a:gd name="connsiteX77" fmla="*/ 10968 w 437291"/>
                <a:gd name="connsiteY77" fmla="*/ 25 h 234644"/>
                <a:gd name="connsiteX78" fmla="*/ 10202 w 437291"/>
                <a:gd name="connsiteY78" fmla="*/ 104 h 234644"/>
                <a:gd name="connsiteX79" fmla="*/ 9446 w 437291"/>
                <a:gd name="connsiteY79" fmla="*/ 227 h 234644"/>
                <a:gd name="connsiteX80" fmla="*/ 8699 w 437291"/>
                <a:gd name="connsiteY80" fmla="*/ 400 h 234644"/>
                <a:gd name="connsiteX81" fmla="*/ 7963 w 437291"/>
                <a:gd name="connsiteY81" fmla="*/ 623 h 234644"/>
                <a:gd name="connsiteX82" fmla="*/ 7241 w 437291"/>
                <a:gd name="connsiteY82" fmla="*/ 895 h 234644"/>
                <a:gd name="connsiteX83" fmla="*/ 6544 w 437291"/>
                <a:gd name="connsiteY83" fmla="*/ 1211 h 234644"/>
                <a:gd name="connsiteX84" fmla="*/ 5867 w 437291"/>
                <a:gd name="connsiteY84" fmla="*/ 1572 h 234644"/>
                <a:gd name="connsiteX85" fmla="*/ 5215 w 437291"/>
                <a:gd name="connsiteY85" fmla="*/ 1982 h 234644"/>
                <a:gd name="connsiteX86" fmla="*/ 4592 w 437291"/>
                <a:gd name="connsiteY86" fmla="*/ 2427 h 234644"/>
                <a:gd name="connsiteX87" fmla="*/ 3999 w 437291"/>
                <a:gd name="connsiteY87" fmla="*/ 2911 h 234644"/>
                <a:gd name="connsiteX88" fmla="*/ 3440 w 437291"/>
                <a:gd name="connsiteY88" fmla="*/ 3440 h 234644"/>
                <a:gd name="connsiteX89" fmla="*/ 2912 w 437291"/>
                <a:gd name="connsiteY89" fmla="*/ 3999 h 234644"/>
                <a:gd name="connsiteX90" fmla="*/ 2427 w 437291"/>
                <a:gd name="connsiteY90" fmla="*/ 4592 h 234644"/>
                <a:gd name="connsiteX91" fmla="*/ 1977 w 437291"/>
                <a:gd name="connsiteY91" fmla="*/ 5215 h 234644"/>
                <a:gd name="connsiteX92" fmla="*/ 1572 w 437291"/>
                <a:gd name="connsiteY92" fmla="*/ 5867 h 234644"/>
                <a:gd name="connsiteX93" fmla="*/ 1211 w 437291"/>
                <a:gd name="connsiteY93" fmla="*/ 6544 h 234644"/>
                <a:gd name="connsiteX94" fmla="*/ 895 w 437291"/>
                <a:gd name="connsiteY94" fmla="*/ 7246 h 234644"/>
                <a:gd name="connsiteX95" fmla="*/ 623 w 437291"/>
                <a:gd name="connsiteY95" fmla="*/ 7963 h 234644"/>
                <a:gd name="connsiteX96" fmla="*/ 401 w 437291"/>
                <a:gd name="connsiteY96" fmla="*/ 8699 h 234644"/>
                <a:gd name="connsiteX97" fmla="*/ 227 w 437291"/>
                <a:gd name="connsiteY97" fmla="*/ 9446 h 234644"/>
                <a:gd name="connsiteX98" fmla="*/ 99 w 437291"/>
                <a:gd name="connsiteY98" fmla="*/ 10202 h 234644"/>
                <a:gd name="connsiteX99" fmla="*/ 25 w 437291"/>
                <a:gd name="connsiteY99" fmla="*/ 10968 h 23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7291" h="234644">
                  <a:moveTo>
                    <a:pt x="0" y="11734"/>
                  </a:moveTo>
                  <a:lnTo>
                    <a:pt x="0" y="222911"/>
                  </a:lnTo>
                  <a:lnTo>
                    <a:pt x="25" y="223677"/>
                  </a:lnTo>
                  <a:lnTo>
                    <a:pt x="99" y="224443"/>
                  </a:lnTo>
                  <a:lnTo>
                    <a:pt x="227" y="225199"/>
                  </a:lnTo>
                  <a:lnTo>
                    <a:pt x="401" y="225946"/>
                  </a:lnTo>
                  <a:lnTo>
                    <a:pt x="623" y="226682"/>
                  </a:lnTo>
                  <a:lnTo>
                    <a:pt x="895" y="227399"/>
                  </a:lnTo>
                  <a:lnTo>
                    <a:pt x="1211" y="228101"/>
                  </a:lnTo>
                  <a:lnTo>
                    <a:pt x="1572" y="228778"/>
                  </a:lnTo>
                  <a:lnTo>
                    <a:pt x="1977" y="229430"/>
                  </a:lnTo>
                  <a:lnTo>
                    <a:pt x="2427" y="230053"/>
                  </a:lnTo>
                  <a:lnTo>
                    <a:pt x="2912" y="230646"/>
                  </a:lnTo>
                  <a:lnTo>
                    <a:pt x="3440" y="231205"/>
                  </a:lnTo>
                  <a:lnTo>
                    <a:pt x="3999" y="231734"/>
                  </a:lnTo>
                  <a:lnTo>
                    <a:pt x="4592" y="232218"/>
                  </a:lnTo>
                  <a:lnTo>
                    <a:pt x="5215" y="232668"/>
                  </a:lnTo>
                  <a:lnTo>
                    <a:pt x="5867" y="233073"/>
                  </a:lnTo>
                  <a:lnTo>
                    <a:pt x="6544" y="233434"/>
                  </a:lnTo>
                  <a:lnTo>
                    <a:pt x="7241" y="233750"/>
                  </a:lnTo>
                  <a:lnTo>
                    <a:pt x="7963" y="234022"/>
                  </a:lnTo>
                  <a:lnTo>
                    <a:pt x="8699" y="234245"/>
                  </a:lnTo>
                  <a:lnTo>
                    <a:pt x="9446" y="234418"/>
                  </a:lnTo>
                  <a:lnTo>
                    <a:pt x="10202" y="234541"/>
                  </a:lnTo>
                  <a:lnTo>
                    <a:pt x="10968" y="234620"/>
                  </a:lnTo>
                  <a:lnTo>
                    <a:pt x="11734" y="234645"/>
                  </a:lnTo>
                  <a:lnTo>
                    <a:pt x="425562" y="234645"/>
                  </a:lnTo>
                  <a:lnTo>
                    <a:pt x="426328" y="234620"/>
                  </a:lnTo>
                  <a:lnTo>
                    <a:pt x="427094" y="234541"/>
                  </a:lnTo>
                  <a:lnTo>
                    <a:pt x="427850" y="234418"/>
                  </a:lnTo>
                  <a:lnTo>
                    <a:pt x="428597" y="234245"/>
                  </a:lnTo>
                  <a:lnTo>
                    <a:pt x="429333" y="234022"/>
                  </a:lnTo>
                  <a:lnTo>
                    <a:pt x="430050" y="233750"/>
                  </a:lnTo>
                  <a:lnTo>
                    <a:pt x="430752" y="233434"/>
                  </a:lnTo>
                  <a:lnTo>
                    <a:pt x="431429" y="233073"/>
                  </a:lnTo>
                  <a:lnTo>
                    <a:pt x="432081" y="232668"/>
                  </a:lnTo>
                  <a:lnTo>
                    <a:pt x="432704" y="232218"/>
                  </a:lnTo>
                  <a:lnTo>
                    <a:pt x="433297" y="231734"/>
                  </a:lnTo>
                  <a:lnTo>
                    <a:pt x="433856" y="231205"/>
                  </a:lnTo>
                  <a:lnTo>
                    <a:pt x="434385" y="230646"/>
                  </a:lnTo>
                  <a:lnTo>
                    <a:pt x="434869" y="230053"/>
                  </a:lnTo>
                  <a:lnTo>
                    <a:pt x="435314" y="229430"/>
                  </a:lnTo>
                  <a:lnTo>
                    <a:pt x="435724" y="228778"/>
                  </a:lnTo>
                  <a:lnTo>
                    <a:pt x="436085" y="228101"/>
                  </a:lnTo>
                  <a:lnTo>
                    <a:pt x="436401" y="227399"/>
                  </a:lnTo>
                  <a:lnTo>
                    <a:pt x="436673" y="226682"/>
                  </a:lnTo>
                  <a:lnTo>
                    <a:pt x="436896" y="225946"/>
                  </a:lnTo>
                  <a:lnTo>
                    <a:pt x="437068" y="225199"/>
                  </a:lnTo>
                  <a:lnTo>
                    <a:pt x="437192" y="224443"/>
                  </a:lnTo>
                  <a:lnTo>
                    <a:pt x="437266" y="223677"/>
                  </a:lnTo>
                  <a:lnTo>
                    <a:pt x="437291" y="222911"/>
                  </a:lnTo>
                  <a:lnTo>
                    <a:pt x="437291" y="11734"/>
                  </a:lnTo>
                  <a:lnTo>
                    <a:pt x="437266" y="10968"/>
                  </a:lnTo>
                  <a:lnTo>
                    <a:pt x="437192" y="10202"/>
                  </a:lnTo>
                  <a:lnTo>
                    <a:pt x="437068" y="9446"/>
                  </a:lnTo>
                  <a:lnTo>
                    <a:pt x="436896" y="8699"/>
                  </a:lnTo>
                  <a:lnTo>
                    <a:pt x="436673" y="7963"/>
                  </a:lnTo>
                  <a:lnTo>
                    <a:pt x="436401" y="7246"/>
                  </a:lnTo>
                  <a:lnTo>
                    <a:pt x="436085" y="6544"/>
                  </a:lnTo>
                  <a:lnTo>
                    <a:pt x="435724" y="5867"/>
                  </a:lnTo>
                  <a:lnTo>
                    <a:pt x="435314" y="5215"/>
                  </a:lnTo>
                  <a:lnTo>
                    <a:pt x="434869" y="4592"/>
                  </a:lnTo>
                  <a:lnTo>
                    <a:pt x="434385" y="3999"/>
                  </a:lnTo>
                  <a:lnTo>
                    <a:pt x="433856" y="3440"/>
                  </a:lnTo>
                  <a:lnTo>
                    <a:pt x="433297" y="2911"/>
                  </a:lnTo>
                  <a:lnTo>
                    <a:pt x="432704" y="2427"/>
                  </a:lnTo>
                  <a:lnTo>
                    <a:pt x="432081" y="1982"/>
                  </a:lnTo>
                  <a:lnTo>
                    <a:pt x="431429" y="1572"/>
                  </a:lnTo>
                  <a:lnTo>
                    <a:pt x="430752" y="1211"/>
                  </a:lnTo>
                  <a:lnTo>
                    <a:pt x="430050" y="895"/>
                  </a:lnTo>
                  <a:lnTo>
                    <a:pt x="429333" y="623"/>
                  </a:lnTo>
                  <a:lnTo>
                    <a:pt x="428597" y="400"/>
                  </a:lnTo>
                  <a:lnTo>
                    <a:pt x="427850" y="227"/>
                  </a:lnTo>
                  <a:lnTo>
                    <a:pt x="427094" y="104"/>
                  </a:lnTo>
                  <a:lnTo>
                    <a:pt x="426328" y="25"/>
                  </a:lnTo>
                  <a:lnTo>
                    <a:pt x="425562" y="0"/>
                  </a:lnTo>
                  <a:lnTo>
                    <a:pt x="11734" y="0"/>
                  </a:lnTo>
                  <a:lnTo>
                    <a:pt x="10968" y="25"/>
                  </a:lnTo>
                  <a:lnTo>
                    <a:pt x="10202" y="104"/>
                  </a:lnTo>
                  <a:lnTo>
                    <a:pt x="9446" y="227"/>
                  </a:lnTo>
                  <a:lnTo>
                    <a:pt x="8699" y="400"/>
                  </a:lnTo>
                  <a:lnTo>
                    <a:pt x="7963" y="623"/>
                  </a:lnTo>
                  <a:lnTo>
                    <a:pt x="7241" y="895"/>
                  </a:lnTo>
                  <a:lnTo>
                    <a:pt x="6544" y="1211"/>
                  </a:lnTo>
                  <a:lnTo>
                    <a:pt x="5867" y="1572"/>
                  </a:lnTo>
                  <a:lnTo>
                    <a:pt x="5215" y="1982"/>
                  </a:lnTo>
                  <a:lnTo>
                    <a:pt x="4592" y="2427"/>
                  </a:lnTo>
                  <a:lnTo>
                    <a:pt x="3999" y="2911"/>
                  </a:lnTo>
                  <a:lnTo>
                    <a:pt x="3440" y="3440"/>
                  </a:lnTo>
                  <a:lnTo>
                    <a:pt x="2912" y="3999"/>
                  </a:lnTo>
                  <a:lnTo>
                    <a:pt x="2427" y="4592"/>
                  </a:lnTo>
                  <a:lnTo>
                    <a:pt x="1977" y="5215"/>
                  </a:lnTo>
                  <a:lnTo>
                    <a:pt x="1572" y="5867"/>
                  </a:lnTo>
                  <a:lnTo>
                    <a:pt x="1211" y="6544"/>
                  </a:lnTo>
                  <a:lnTo>
                    <a:pt x="895" y="7246"/>
                  </a:lnTo>
                  <a:lnTo>
                    <a:pt x="623" y="7963"/>
                  </a:lnTo>
                  <a:lnTo>
                    <a:pt x="401" y="8699"/>
                  </a:lnTo>
                  <a:lnTo>
                    <a:pt x="227" y="9446"/>
                  </a:lnTo>
                  <a:lnTo>
                    <a:pt x="99" y="10202"/>
                  </a:lnTo>
                  <a:lnTo>
                    <a:pt x="25" y="10968"/>
                  </a:lnTo>
                  <a:close/>
                </a:path>
              </a:pathLst>
            </a:custGeom>
            <a:solidFill>
              <a:srgbClr val="FAFAFF"/>
            </a:solidFill>
            <a:ln w="4943" cap="sq">
              <a:noFill/>
              <a:prstDash val="solid"/>
              <a:miter/>
            </a:ln>
          </p:spPr>
          <p:txBody>
            <a:bodyPr rtlCol="0" anchor="ctr"/>
            <a:lstStyle/>
            <a:p>
              <a:endParaRPr lang="en-US"/>
            </a:p>
          </p:txBody>
        </p:sp>
        <p:sp>
          <p:nvSpPr>
            <p:cNvPr id="5246" name="Freeform: Shape 5245">
              <a:extLst>
                <a:ext uri="{FF2B5EF4-FFF2-40B4-BE49-F238E27FC236}">
                  <a16:creationId xmlns:a16="http://schemas.microsoft.com/office/drawing/2014/main" id="{F721CD7F-9774-FE34-63BB-8F814FA0DC0F}"/>
                </a:ext>
              </a:extLst>
            </p:cNvPr>
            <p:cNvSpPr/>
            <p:nvPr/>
          </p:nvSpPr>
          <p:spPr>
            <a:xfrm>
              <a:off x="3676861" y="1569809"/>
              <a:ext cx="437291" cy="234644"/>
            </a:xfrm>
            <a:custGeom>
              <a:avLst/>
              <a:gdLst>
                <a:gd name="connsiteX0" fmla="*/ 0 w 437291"/>
                <a:gd name="connsiteY0" fmla="*/ 222911 h 234644"/>
                <a:gd name="connsiteX1" fmla="*/ 25 w 437291"/>
                <a:gd name="connsiteY1" fmla="*/ 223677 h 234644"/>
                <a:gd name="connsiteX2" fmla="*/ 99 w 437291"/>
                <a:gd name="connsiteY2" fmla="*/ 224443 h 234644"/>
                <a:gd name="connsiteX3" fmla="*/ 227 w 437291"/>
                <a:gd name="connsiteY3" fmla="*/ 225199 h 234644"/>
                <a:gd name="connsiteX4" fmla="*/ 401 w 437291"/>
                <a:gd name="connsiteY4" fmla="*/ 225946 h 234644"/>
                <a:gd name="connsiteX5" fmla="*/ 623 w 437291"/>
                <a:gd name="connsiteY5" fmla="*/ 226682 h 234644"/>
                <a:gd name="connsiteX6" fmla="*/ 895 w 437291"/>
                <a:gd name="connsiteY6" fmla="*/ 227399 h 234644"/>
                <a:gd name="connsiteX7" fmla="*/ 1211 w 437291"/>
                <a:gd name="connsiteY7" fmla="*/ 228101 h 234644"/>
                <a:gd name="connsiteX8" fmla="*/ 1572 w 437291"/>
                <a:gd name="connsiteY8" fmla="*/ 228778 h 234644"/>
                <a:gd name="connsiteX9" fmla="*/ 1977 w 437291"/>
                <a:gd name="connsiteY9" fmla="*/ 229430 h 234644"/>
                <a:gd name="connsiteX10" fmla="*/ 2427 w 437291"/>
                <a:gd name="connsiteY10" fmla="*/ 230053 h 234644"/>
                <a:gd name="connsiteX11" fmla="*/ 2912 w 437291"/>
                <a:gd name="connsiteY11" fmla="*/ 230646 h 234644"/>
                <a:gd name="connsiteX12" fmla="*/ 3440 w 437291"/>
                <a:gd name="connsiteY12" fmla="*/ 231205 h 234644"/>
                <a:gd name="connsiteX13" fmla="*/ 3999 w 437291"/>
                <a:gd name="connsiteY13" fmla="*/ 231734 h 234644"/>
                <a:gd name="connsiteX14" fmla="*/ 4592 w 437291"/>
                <a:gd name="connsiteY14" fmla="*/ 232218 h 234644"/>
                <a:gd name="connsiteX15" fmla="*/ 5215 w 437291"/>
                <a:gd name="connsiteY15" fmla="*/ 232668 h 234644"/>
                <a:gd name="connsiteX16" fmla="*/ 5867 w 437291"/>
                <a:gd name="connsiteY16" fmla="*/ 233073 h 234644"/>
                <a:gd name="connsiteX17" fmla="*/ 6544 w 437291"/>
                <a:gd name="connsiteY17" fmla="*/ 233434 h 234644"/>
                <a:gd name="connsiteX18" fmla="*/ 7241 w 437291"/>
                <a:gd name="connsiteY18" fmla="*/ 233750 h 234644"/>
                <a:gd name="connsiteX19" fmla="*/ 7963 w 437291"/>
                <a:gd name="connsiteY19" fmla="*/ 234022 h 234644"/>
                <a:gd name="connsiteX20" fmla="*/ 8699 w 437291"/>
                <a:gd name="connsiteY20" fmla="*/ 234245 h 234644"/>
                <a:gd name="connsiteX21" fmla="*/ 9446 w 437291"/>
                <a:gd name="connsiteY21" fmla="*/ 234418 h 234644"/>
                <a:gd name="connsiteX22" fmla="*/ 10202 w 437291"/>
                <a:gd name="connsiteY22" fmla="*/ 234541 h 234644"/>
                <a:gd name="connsiteX23" fmla="*/ 10968 w 437291"/>
                <a:gd name="connsiteY23" fmla="*/ 234620 h 234644"/>
                <a:gd name="connsiteX24" fmla="*/ 11734 w 437291"/>
                <a:gd name="connsiteY24" fmla="*/ 234645 h 234644"/>
                <a:gd name="connsiteX25" fmla="*/ 425562 w 437291"/>
                <a:gd name="connsiteY25" fmla="*/ 234645 h 234644"/>
                <a:gd name="connsiteX26" fmla="*/ 426328 w 437291"/>
                <a:gd name="connsiteY26" fmla="*/ 234620 h 234644"/>
                <a:gd name="connsiteX27" fmla="*/ 427094 w 437291"/>
                <a:gd name="connsiteY27" fmla="*/ 234541 h 234644"/>
                <a:gd name="connsiteX28" fmla="*/ 427850 w 437291"/>
                <a:gd name="connsiteY28" fmla="*/ 234418 h 234644"/>
                <a:gd name="connsiteX29" fmla="*/ 428597 w 437291"/>
                <a:gd name="connsiteY29" fmla="*/ 234245 h 234644"/>
                <a:gd name="connsiteX30" fmla="*/ 429333 w 437291"/>
                <a:gd name="connsiteY30" fmla="*/ 234022 h 234644"/>
                <a:gd name="connsiteX31" fmla="*/ 430050 w 437291"/>
                <a:gd name="connsiteY31" fmla="*/ 233750 h 234644"/>
                <a:gd name="connsiteX32" fmla="*/ 430752 w 437291"/>
                <a:gd name="connsiteY32" fmla="*/ 233434 h 234644"/>
                <a:gd name="connsiteX33" fmla="*/ 431429 w 437291"/>
                <a:gd name="connsiteY33" fmla="*/ 233073 h 234644"/>
                <a:gd name="connsiteX34" fmla="*/ 432081 w 437291"/>
                <a:gd name="connsiteY34" fmla="*/ 232668 h 234644"/>
                <a:gd name="connsiteX35" fmla="*/ 432704 w 437291"/>
                <a:gd name="connsiteY35" fmla="*/ 232218 h 234644"/>
                <a:gd name="connsiteX36" fmla="*/ 433297 w 437291"/>
                <a:gd name="connsiteY36" fmla="*/ 231734 h 234644"/>
                <a:gd name="connsiteX37" fmla="*/ 433856 w 437291"/>
                <a:gd name="connsiteY37" fmla="*/ 231205 h 234644"/>
                <a:gd name="connsiteX38" fmla="*/ 434385 w 437291"/>
                <a:gd name="connsiteY38" fmla="*/ 230646 h 234644"/>
                <a:gd name="connsiteX39" fmla="*/ 434869 w 437291"/>
                <a:gd name="connsiteY39" fmla="*/ 230053 h 234644"/>
                <a:gd name="connsiteX40" fmla="*/ 435314 w 437291"/>
                <a:gd name="connsiteY40" fmla="*/ 229430 h 234644"/>
                <a:gd name="connsiteX41" fmla="*/ 435724 w 437291"/>
                <a:gd name="connsiteY41" fmla="*/ 228778 h 234644"/>
                <a:gd name="connsiteX42" fmla="*/ 436085 w 437291"/>
                <a:gd name="connsiteY42" fmla="*/ 228101 h 234644"/>
                <a:gd name="connsiteX43" fmla="*/ 436401 w 437291"/>
                <a:gd name="connsiteY43" fmla="*/ 227399 h 234644"/>
                <a:gd name="connsiteX44" fmla="*/ 436673 w 437291"/>
                <a:gd name="connsiteY44" fmla="*/ 226682 h 234644"/>
                <a:gd name="connsiteX45" fmla="*/ 436896 w 437291"/>
                <a:gd name="connsiteY45" fmla="*/ 225946 h 234644"/>
                <a:gd name="connsiteX46" fmla="*/ 437068 w 437291"/>
                <a:gd name="connsiteY46" fmla="*/ 225199 h 234644"/>
                <a:gd name="connsiteX47" fmla="*/ 437192 w 437291"/>
                <a:gd name="connsiteY47" fmla="*/ 224443 h 234644"/>
                <a:gd name="connsiteX48" fmla="*/ 437266 w 437291"/>
                <a:gd name="connsiteY48" fmla="*/ 223677 h 234644"/>
                <a:gd name="connsiteX49" fmla="*/ 437291 w 437291"/>
                <a:gd name="connsiteY49" fmla="*/ 222911 h 234644"/>
                <a:gd name="connsiteX50" fmla="*/ 437291 w 437291"/>
                <a:gd name="connsiteY50" fmla="*/ 11734 h 234644"/>
                <a:gd name="connsiteX51" fmla="*/ 437266 w 437291"/>
                <a:gd name="connsiteY51" fmla="*/ 10968 h 234644"/>
                <a:gd name="connsiteX52" fmla="*/ 437192 w 437291"/>
                <a:gd name="connsiteY52" fmla="*/ 10202 h 234644"/>
                <a:gd name="connsiteX53" fmla="*/ 437068 w 437291"/>
                <a:gd name="connsiteY53" fmla="*/ 9446 h 234644"/>
                <a:gd name="connsiteX54" fmla="*/ 436896 w 437291"/>
                <a:gd name="connsiteY54" fmla="*/ 8699 h 234644"/>
                <a:gd name="connsiteX55" fmla="*/ 436673 w 437291"/>
                <a:gd name="connsiteY55" fmla="*/ 7963 h 234644"/>
                <a:gd name="connsiteX56" fmla="*/ 436401 w 437291"/>
                <a:gd name="connsiteY56" fmla="*/ 7246 h 234644"/>
                <a:gd name="connsiteX57" fmla="*/ 436085 w 437291"/>
                <a:gd name="connsiteY57" fmla="*/ 6544 h 234644"/>
                <a:gd name="connsiteX58" fmla="*/ 435724 w 437291"/>
                <a:gd name="connsiteY58" fmla="*/ 5867 h 234644"/>
                <a:gd name="connsiteX59" fmla="*/ 435314 w 437291"/>
                <a:gd name="connsiteY59" fmla="*/ 5215 h 234644"/>
                <a:gd name="connsiteX60" fmla="*/ 434869 w 437291"/>
                <a:gd name="connsiteY60" fmla="*/ 4592 h 234644"/>
                <a:gd name="connsiteX61" fmla="*/ 434385 w 437291"/>
                <a:gd name="connsiteY61" fmla="*/ 3999 h 234644"/>
                <a:gd name="connsiteX62" fmla="*/ 433856 w 437291"/>
                <a:gd name="connsiteY62" fmla="*/ 3440 h 234644"/>
                <a:gd name="connsiteX63" fmla="*/ 433297 w 437291"/>
                <a:gd name="connsiteY63" fmla="*/ 2911 h 234644"/>
                <a:gd name="connsiteX64" fmla="*/ 432704 w 437291"/>
                <a:gd name="connsiteY64" fmla="*/ 2427 h 234644"/>
                <a:gd name="connsiteX65" fmla="*/ 432081 w 437291"/>
                <a:gd name="connsiteY65" fmla="*/ 1982 h 234644"/>
                <a:gd name="connsiteX66" fmla="*/ 431429 w 437291"/>
                <a:gd name="connsiteY66" fmla="*/ 1572 h 234644"/>
                <a:gd name="connsiteX67" fmla="*/ 430752 w 437291"/>
                <a:gd name="connsiteY67" fmla="*/ 1211 h 234644"/>
                <a:gd name="connsiteX68" fmla="*/ 430050 w 437291"/>
                <a:gd name="connsiteY68" fmla="*/ 895 h 234644"/>
                <a:gd name="connsiteX69" fmla="*/ 429333 w 437291"/>
                <a:gd name="connsiteY69" fmla="*/ 623 h 234644"/>
                <a:gd name="connsiteX70" fmla="*/ 428597 w 437291"/>
                <a:gd name="connsiteY70" fmla="*/ 400 h 234644"/>
                <a:gd name="connsiteX71" fmla="*/ 427850 w 437291"/>
                <a:gd name="connsiteY71" fmla="*/ 227 h 234644"/>
                <a:gd name="connsiteX72" fmla="*/ 427094 w 437291"/>
                <a:gd name="connsiteY72" fmla="*/ 104 h 234644"/>
                <a:gd name="connsiteX73" fmla="*/ 426328 w 437291"/>
                <a:gd name="connsiteY73" fmla="*/ 25 h 234644"/>
                <a:gd name="connsiteX74" fmla="*/ 425562 w 437291"/>
                <a:gd name="connsiteY74" fmla="*/ 0 h 234644"/>
                <a:gd name="connsiteX75" fmla="*/ 11734 w 437291"/>
                <a:gd name="connsiteY75" fmla="*/ 0 h 234644"/>
                <a:gd name="connsiteX76" fmla="*/ 10968 w 437291"/>
                <a:gd name="connsiteY76" fmla="*/ 25 h 234644"/>
                <a:gd name="connsiteX77" fmla="*/ 10202 w 437291"/>
                <a:gd name="connsiteY77" fmla="*/ 104 h 234644"/>
                <a:gd name="connsiteX78" fmla="*/ 9446 w 437291"/>
                <a:gd name="connsiteY78" fmla="*/ 227 h 234644"/>
                <a:gd name="connsiteX79" fmla="*/ 8699 w 437291"/>
                <a:gd name="connsiteY79" fmla="*/ 400 h 234644"/>
                <a:gd name="connsiteX80" fmla="*/ 7963 w 437291"/>
                <a:gd name="connsiteY80" fmla="*/ 623 h 234644"/>
                <a:gd name="connsiteX81" fmla="*/ 7241 w 437291"/>
                <a:gd name="connsiteY81" fmla="*/ 895 h 234644"/>
                <a:gd name="connsiteX82" fmla="*/ 6544 w 437291"/>
                <a:gd name="connsiteY82" fmla="*/ 1211 h 234644"/>
                <a:gd name="connsiteX83" fmla="*/ 5867 w 437291"/>
                <a:gd name="connsiteY83" fmla="*/ 1572 h 234644"/>
                <a:gd name="connsiteX84" fmla="*/ 5215 w 437291"/>
                <a:gd name="connsiteY84" fmla="*/ 1982 h 234644"/>
                <a:gd name="connsiteX85" fmla="*/ 4592 w 437291"/>
                <a:gd name="connsiteY85" fmla="*/ 2427 h 234644"/>
                <a:gd name="connsiteX86" fmla="*/ 3999 w 437291"/>
                <a:gd name="connsiteY86" fmla="*/ 2911 h 234644"/>
                <a:gd name="connsiteX87" fmla="*/ 3440 w 437291"/>
                <a:gd name="connsiteY87" fmla="*/ 3440 h 234644"/>
                <a:gd name="connsiteX88" fmla="*/ 2912 w 437291"/>
                <a:gd name="connsiteY88" fmla="*/ 3999 h 234644"/>
                <a:gd name="connsiteX89" fmla="*/ 2427 w 437291"/>
                <a:gd name="connsiteY89" fmla="*/ 4592 h 234644"/>
                <a:gd name="connsiteX90" fmla="*/ 1977 w 437291"/>
                <a:gd name="connsiteY90" fmla="*/ 5215 h 234644"/>
                <a:gd name="connsiteX91" fmla="*/ 1572 w 437291"/>
                <a:gd name="connsiteY91" fmla="*/ 5867 h 234644"/>
                <a:gd name="connsiteX92" fmla="*/ 1211 w 437291"/>
                <a:gd name="connsiteY92" fmla="*/ 6544 h 234644"/>
                <a:gd name="connsiteX93" fmla="*/ 895 w 437291"/>
                <a:gd name="connsiteY93" fmla="*/ 7246 h 234644"/>
                <a:gd name="connsiteX94" fmla="*/ 623 w 437291"/>
                <a:gd name="connsiteY94" fmla="*/ 7963 h 234644"/>
                <a:gd name="connsiteX95" fmla="*/ 401 w 437291"/>
                <a:gd name="connsiteY95" fmla="*/ 8699 h 234644"/>
                <a:gd name="connsiteX96" fmla="*/ 227 w 437291"/>
                <a:gd name="connsiteY96" fmla="*/ 9446 h 234644"/>
                <a:gd name="connsiteX97" fmla="*/ 99 w 437291"/>
                <a:gd name="connsiteY97" fmla="*/ 10202 h 234644"/>
                <a:gd name="connsiteX98" fmla="*/ 25 w 437291"/>
                <a:gd name="connsiteY98" fmla="*/ 10968 h 234644"/>
                <a:gd name="connsiteX99" fmla="*/ 0 w 437291"/>
                <a:gd name="connsiteY99" fmla="*/ 11734 h 23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7291" h="234644">
                  <a:moveTo>
                    <a:pt x="0" y="222911"/>
                  </a:moveTo>
                  <a:lnTo>
                    <a:pt x="25" y="223677"/>
                  </a:lnTo>
                  <a:lnTo>
                    <a:pt x="99" y="224443"/>
                  </a:lnTo>
                  <a:lnTo>
                    <a:pt x="227" y="225199"/>
                  </a:lnTo>
                  <a:lnTo>
                    <a:pt x="401" y="225946"/>
                  </a:lnTo>
                  <a:lnTo>
                    <a:pt x="623" y="226682"/>
                  </a:lnTo>
                  <a:lnTo>
                    <a:pt x="895" y="227399"/>
                  </a:lnTo>
                  <a:lnTo>
                    <a:pt x="1211" y="228101"/>
                  </a:lnTo>
                  <a:lnTo>
                    <a:pt x="1572" y="228778"/>
                  </a:lnTo>
                  <a:lnTo>
                    <a:pt x="1977" y="229430"/>
                  </a:lnTo>
                  <a:lnTo>
                    <a:pt x="2427" y="230053"/>
                  </a:lnTo>
                  <a:lnTo>
                    <a:pt x="2912" y="230646"/>
                  </a:lnTo>
                  <a:lnTo>
                    <a:pt x="3440" y="231205"/>
                  </a:lnTo>
                  <a:lnTo>
                    <a:pt x="3999" y="231734"/>
                  </a:lnTo>
                  <a:lnTo>
                    <a:pt x="4592" y="232218"/>
                  </a:lnTo>
                  <a:lnTo>
                    <a:pt x="5215" y="232668"/>
                  </a:lnTo>
                  <a:lnTo>
                    <a:pt x="5867" y="233073"/>
                  </a:lnTo>
                  <a:lnTo>
                    <a:pt x="6544" y="233434"/>
                  </a:lnTo>
                  <a:lnTo>
                    <a:pt x="7241" y="233750"/>
                  </a:lnTo>
                  <a:lnTo>
                    <a:pt x="7963" y="234022"/>
                  </a:lnTo>
                  <a:lnTo>
                    <a:pt x="8699" y="234245"/>
                  </a:lnTo>
                  <a:lnTo>
                    <a:pt x="9446" y="234418"/>
                  </a:lnTo>
                  <a:lnTo>
                    <a:pt x="10202" y="234541"/>
                  </a:lnTo>
                  <a:lnTo>
                    <a:pt x="10968" y="234620"/>
                  </a:lnTo>
                  <a:lnTo>
                    <a:pt x="11734" y="234645"/>
                  </a:lnTo>
                  <a:lnTo>
                    <a:pt x="425562" y="234645"/>
                  </a:lnTo>
                  <a:lnTo>
                    <a:pt x="426328" y="234620"/>
                  </a:lnTo>
                  <a:lnTo>
                    <a:pt x="427094" y="234541"/>
                  </a:lnTo>
                  <a:lnTo>
                    <a:pt x="427850" y="234418"/>
                  </a:lnTo>
                  <a:lnTo>
                    <a:pt x="428597" y="234245"/>
                  </a:lnTo>
                  <a:lnTo>
                    <a:pt x="429333" y="234022"/>
                  </a:lnTo>
                  <a:lnTo>
                    <a:pt x="430050" y="233750"/>
                  </a:lnTo>
                  <a:lnTo>
                    <a:pt x="430752" y="233434"/>
                  </a:lnTo>
                  <a:lnTo>
                    <a:pt x="431429" y="233073"/>
                  </a:lnTo>
                  <a:lnTo>
                    <a:pt x="432081" y="232668"/>
                  </a:lnTo>
                  <a:lnTo>
                    <a:pt x="432704" y="232218"/>
                  </a:lnTo>
                  <a:lnTo>
                    <a:pt x="433297" y="231734"/>
                  </a:lnTo>
                  <a:lnTo>
                    <a:pt x="433856" y="231205"/>
                  </a:lnTo>
                  <a:lnTo>
                    <a:pt x="434385" y="230646"/>
                  </a:lnTo>
                  <a:lnTo>
                    <a:pt x="434869" y="230053"/>
                  </a:lnTo>
                  <a:lnTo>
                    <a:pt x="435314" y="229430"/>
                  </a:lnTo>
                  <a:lnTo>
                    <a:pt x="435724" y="228778"/>
                  </a:lnTo>
                  <a:lnTo>
                    <a:pt x="436085" y="228101"/>
                  </a:lnTo>
                  <a:lnTo>
                    <a:pt x="436401" y="227399"/>
                  </a:lnTo>
                  <a:lnTo>
                    <a:pt x="436673" y="226682"/>
                  </a:lnTo>
                  <a:lnTo>
                    <a:pt x="436896" y="225946"/>
                  </a:lnTo>
                  <a:lnTo>
                    <a:pt x="437068" y="225199"/>
                  </a:lnTo>
                  <a:lnTo>
                    <a:pt x="437192" y="224443"/>
                  </a:lnTo>
                  <a:lnTo>
                    <a:pt x="437266" y="223677"/>
                  </a:lnTo>
                  <a:lnTo>
                    <a:pt x="437291" y="222911"/>
                  </a:lnTo>
                  <a:lnTo>
                    <a:pt x="437291" y="11734"/>
                  </a:lnTo>
                  <a:lnTo>
                    <a:pt x="437266" y="10968"/>
                  </a:lnTo>
                  <a:lnTo>
                    <a:pt x="437192" y="10202"/>
                  </a:lnTo>
                  <a:lnTo>
                    <a:pt x="437068" y="9446"/>
                  </a:lnTo>
                  <a:lnTo>
                    <a:pt x="436896" y="8699"/>
                  </a:lnTo>
                  <a:lnTo>
                    <a:pt x="436673" y="7963"/>
                  </a:lnTo>
                  <a:lnTo>
                    <a:pt x="436401" y="7246"/>
                  </a:lnTo>
                  <a:lnTo>
                    <a:pt x="436085" y="6544"/>
                  </a:lnTo>
                  <a:lnTo>
                    <a:pt x="435724" y="5867"/>
                  </a:lnTo>
                  <a:lnTo>
                    <a:pt x="435314" y="5215"/>
                  </a:lnTo>
                  <a:lnTo>
                    <a:pt x="434869" y="4592"/>
                  </a:lnTo>
                  <a:lnTo>
                    <a:pt x="434385" y="3999"/>
                  </a:lnTo>
                  <a:lnTo>
                    <a:pt x="433856" y="3440"/>
                  </a:lnTo>
                  <a:lnTo>
                    <a:pt x="433297" y="2911"/>
                  </a:lnTo>
                  <a:lnTo>
                    <a:pt x="432704" y="2427"/>
                  </a:lnTo>
                  <a:lnTo>
                    <a:pt x="432081" y="1982"/>
                  </a:lnTo>
                  <a:lnTo>
                    <a:pt x="431429" y="1572"/>
                  </a:lnTo>
                  <a:lnTo>
                    <a:pt x="430752" y="1211"/>
                  </a:lnTo>
                  <a:lnTo>
                    <a:pt x="430050" y="895"/>
                  </a:lnTo>
                  <a:lnTo>
                    <a:pt x="429333" y="623"/>
                  </a:lnTo>
                  <a:lnTo>
                    <a:pt x="428597" y="400"/>
                  </a:lnTo>
                  <a:lnTo>
                    <a:pt x="427850" y="227"/>
                  </a:lnTo>
                  <a:lnTo>
                    <a:pt x="427094" y="104"/>
                  </a:lnTo>
                  <a:lnTo>
                    <a:pt x="426328" y="25"/>
                  </a:lnTo>
                  <a:lnTo>
                    <a:pt x="425562" y="0"/>
                  </a:lnTo>
                  <a:lnTo>
                    <a:pt x="11734" y="0"/>
                  </a:lnTo>
                  <a:lnTo>
                    <a:pt x="10968" y="25"/>
                  </a:lnTo>
                  <a:lnTo>
                    <a:pt x="10202" y="104"/>
                  </a:lnTo>
                  <a:lnTo>
                    <a:pt x="9446" y="227"/>
                  </a:lnTo>
                  <a:lnTo>
                    <a:pt x="8699" y="400"/>
                  </a:lnTo>
                  <a:lnTo>
                    <a:pt x="7963" y="623"/>
                  </a:lnTo>
                  <a:lnTo>
                    <a:pt x="7241" y="895"/>
                  </a:lnTo>
                  <a:lnTo>
                    <a:pt x="6544" y="1211"/>
                  </a:lnTo>
                  <a:lnTo>
                    <a:pt x="5867" y="1572"/>
                  </a:lnTo>
                  <a:lnTo>
                    <a:pt x="5215" y="1982"/>
                  </a:lnTo>
                  <a:lnTo>
                    <a:pt x="4592" y="2427"/>
                  </a:lnTo>
                  <a:lnTo>
                    <a:pt x="3999" y="2911"/>
                  </a:lnTo>
                  <a:lnTo>
                    <a:pt x="3440" y="3440"/>
                  </a:lnTo>
                  <a:lnTo>
                    <a:pt x="2912" y="3999"/>
                  </a:lnTo>
                  <a:lnTo>
                    <a:pt x="2427" y="4592"/>
                  </a:lnTo>
                  <a:lnTo>
                    <a:pt x="1977" y="5215"/>
                  </a:lnTo>
                  <a:lnTo>
                    <a:pt x="1572" y="5867"/>
                  </a:lnTo>
                  <a:lnTo>
                    <a:pt x="1211" y="6544"/>
                  </a:lnTo>
                  <a:lnTo>
                    <a:pt x="895" y="7246"/>
                  </a:lnTo>
                  <a:lnTo>
                    <a:pt x="623" y="7963"/>
                  </a:lnTo>
                  <a:lnTo>
                    <a:pt x="401" y="8699"/>
                  </a:lnTo>
                  <a:lnTo>
                    <a:pt x="227" y="9446"/>
                  </a:lnTo>
                  <a:lnTo>
                    <a:pt x="99" y="10202"/>
                  </a:lnTo>
                  <a:lnTo>
                    <a:pt x="25" y="10968"/>
                  </a:lnTo>
                  <a:lnTo>
                    <a:pt x="0" y="11734"/>
                  </a:lnTo>
                  <a:close/>
                </a:path>
              </a:pathLst>
            </a:custGeom>
            <a:noFill/>
            <a:ln w="3329" cap="flat">
              <a:solidFill>
                <a:srgbClr val="A6A6A6"/>
              </a:solidFill>
              <a:prstDash val="solid"/>
              <a:round/>
            </a:ln>
          </p:spPr>
          <p:txBody>
            <a:bodyPr rtlCol="0" anchor="ctr"/>
            <a:lstStyle/>
            <a:p>
              <a:endParaRPr lang="en-US"/>
            </a:p>
          </p:txBody>
        </p:sp>
        <p:sp>
          <p:nvSpPr>
            <p:cNvPr id="5247" name="Freeform: Shape 5246">
              <a:extLst>
                <a:ext uri="{FF2B5EF4-FFF2-40B4-BE49-F238E27FC236}">
                  <a16:creationId xmlns:a16="http://schemas.microsoft.com/office/drawing/2014/main" id="{1DAB43A5-D667-3CCC-F638-B2186B47167F}"/>
                </a:ext>
              </a:extLst>
            </p:cNvPr>
            <p:cNvSpPr/>
            <p:nvPr/>
          </p:nvSpPr>
          <p:spPr>
            <a:xfrm>
              <a:off x="3713900" y="1622827"/>
              <a:ext cx="40082" cy="46878"/>
            </a:xfrm>
            <a:custGeom>
              <a:avLst/>
              <a:gdLst>
                <a:gd name="connsiteX0" fmla="*/ 2836 w 40082"/>
                <a:gd name="connsiteY0" fmla="*/ 298 h 46878"/>
                <a:gd name="connsiteX1" fmla="*/ 9710 w 40082"/>
                <a:gd name="connsiteY1" fmla="*/ 298 h 46878"/>
                <a:gd name="connsiteX2" fmla="*/ 21294 w 40082"/>
                <a:gd name="connsiteY2" fmla="*/ 17752 h 46878"/>
                <a:gd name="connsiteX3" fmla="*/ 33033 w 40082"/>
                <a:gd name="connsiteY3" fmla="*/ 298 h 46878"/>
                <a:gd name="connsiteX4" fmla="*/ 39829 w 40082"/>
                <a:gd name="connsiteY4" fmla="*/ 298 h 46878"/>
                <a:gd name="connsiteX5" fmla="*/ 24770 w 40082"/>
                <a:gd name="connsiteY5" fmla="*/ 22849 h 46878"/>
                <a:gd name="connsiteX6" fmla="*/ 40833 w 40082"/>
                <a:gd name="connsiteY6" fmla="*/ 47177 h 46878"/>
                <a:gd name="connsiteX7" fmla="*/ 34037 w 40082"/>
                <a:gd name="connsiteY7" fmla="*/ 47177 h 46878"/>
                <a:gd name="connsiteX8" fmla="*/ 20831 w 40082"/>
                <a:gd name="connsiteY8" fmla="*/ 27252 h 46878"/>
                <a:gd name="connsiteX9" fmla="*/ 7547 w 40082"/>
                <a:gd name="connsiteY9" fmla="*/ 47177 h 46878"/>
                <a:gd name="connsiteX10" fmla="*/ 751 w 40082"/>
                <a:gd name="connsiteY10" fmla="*/ 47177 h 46878"/>
                <a:gd name="connsiteX11" fmla="*/ 17433 w 40082"/>
                <a:gd name="connsiteY11" fmla="*/ 22154 h 46878"/>
                <a:gd name="connsiteX12" fmla="*/ 2836 w 40082"/>
                <a:gd name="connsiteY12" fmla="*/ 298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82" h="46878">
                  <a:moveTo>
                    <a:pt x="2836" y="298"/>
                  </a:moveTo>
                  <a:lnTo>
                    <a:pt x="9710" y="298"/>
                  </a:lnTo>
                  <a:lnTo>
                    <a:pt x="21294" y="17752"/>
                  </a:lnTo>
                  <a:lnTo>
                    <a:pt x="33033" y="298"/>
                  </a:lnTo>
                  <a:lnTo>
                    <a:pt x="39829" y="298"/>
                  </a:lnTo>
                  <a:lnTo>
                    <a:pt x="24770" y="22849"/>
                  </a:lnTo>
                  <a:lnTo>
                    <a:pt x="40833" y="47177"/>
                  </a:lnTo>
                  <a:lnTo>
                    <a:pt x="34037" y="47177"/>
                  </a:lnTo>
                  <a:lnTo>
                    <a:pt x="20831" y="27252"/>
                  </a:lnTo>
                  <a:lnTo>
                    <a:pt x="7547" y="47177"/>
                  </a:lnTo>
                  <a:lnTo>
                    <a:pt x="751" y="47177"/>
                  </a:lnTo>
                  <a:lnTo>
                    <a:pt x="17433" y="22154"/>
                  </a:lnTo>
                  <a:lnTo>
                    <a:pt x="2836" y="298"/>
                  </a:lnTo>
                  <a:close/>
                </a:path>
              </a:pathLst>
            </a:custGeom>
            <a:solidFill>
              <a:srgbClr val="404040"/>
            </a:solidFill>
            <a:ln w="4943" cap="sq">
              <a:noFill/>
              <a:prstDash val="solid"/>
              <a:miter/>
            </a:ln>
          </p:spPr>
          <p:txBody>
            <a:bodyPr rtlCol="0" anchor="ctr"/>
            <a:lstStyle/>
            <a:p>
              <a:endParaRPr lang="en-US"/>
            </a:p>
          </p:txBody>
        </p:sp>
        <p:sp>
          <p:nvSpPr>
            <p:cNvPr id="5248" name="Freeform: Shape 5247">
              <a:extLst>
                <a:ext uri="{FF2B5EF4-FFF2-40B4-BE49-F238E27FC236}">
                  <a16:creationId xmlns:a16="http://schemas.microsoft.com/office/drawing/2014/main" id="{DAF15375-A2C1-CD63-48FA-FCA5CC2ABADD}"/>
                </a:ext>
              </a:extLst>
            </p:cNvPr>
            <p:cNvSpPr/>
            <p:nvPr/>
          </p:nvSpPr>
          <p:spPr>
            <a:xfrm>
              <a:off x="3784024" y="1622827"/>
              <a:ext cx="38923" cy="46878"/>
            </a:xfrm>
            <a:custGeom>
              <a:avLst/>
              <a:gdLst>
                <a:gd name="connsiteX0" fmla="*/ 21540 w 38923"/>
                <a:gd name="connsiteY0" fmla="*/ 10261 h 46878"/>
                <a:gd name="connsiteX1" fmla="*/ 8334 w 38923"/>
                <a:gd name="connsiteY1" fmla="*/ 29877 h 46878"/>
                <a:gd name="connsiteX2" fmla="*/ 21540 w 38923"/>
                <a:gd name="connsiteY2" fmla="*/ 29877 h 46878"/>
                <a:gd name="connsiteX3" fmla="*/ 21540 w 38923"/>
                <a:gd name="connsiteY3" fmla="*/ 10261 h 46878"/>
                <a:gd name="connsiteX4" fmla="*/ 19532 w 38923"/>
                <a:gd name="connsiteY4" fmla="*/ 298 h 46878"/>
                <a:gd name="connsiteX5" fmla="*/ 32970 w 38923"/>
                <a:gd name="connsiteY5" fmla="*/ 298 h 46878"/>
                <a:gd name="connsiteX6" fmla="*/ 32970 w 38923"/>
                <a:gd name="connsiteY6" fmla="*/ 29877 h 46878"/>
                <a:gd name="connsiteX7" fmla="*/ 39689 w 38923"/>
                <a:gd name="connsiteY7" fmla="*/ 29877 h 46878"/>
                <a:gd name="connsiteX8" fmla="*/ 39689 w 38923"/>
                <a:gd name="connsiteY8" fmla="*/ 38604 h 46878"/>
                <a:gd name="connsiteX9" fmla="*/ 32970 w 38923"/>
                <a:gd name="connsiteY9" fmla="*/ 38604 h 46878"/>
                <a:gd name="connsiteX10" fmla="*/ 32970 w 38923"/>
                <a:gd name="connsiteY10" fmla="*/ 47177 h 46878"/>
                <a:gd name="connsiteX11" fmla="*/ 21540 w 38923"/>
                <a:gd name="connsiteY11" fmla="*/ 47177 h 46878"/>
                <a:gd name="connsiteX12" fmla="*/ 21540 w 38923"/>
                <a:gd name="connsiteY12" fmla="*/ 38604 h 46878"/>
                <a:gd name="connsiteX13" fmla="*/ 765 w 38923"/>
                <a:gd name="connsiteY13" fmla="*/ 38604 h 46878"/>
                <a:gd name="connsiteX14" fmla="*/ 765 w 38923"/>
                <a:gd name="connsiteY14" fmla="*/ 28255 h 46878"/>
                <a:gd name="connsiteX15" fmla="*/ 19532 w 38923"/>
                <a:gd name="connsiteY15" fmla="*/ 298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923" h="46878">
                  <a:moveTo>
                    <a:pt x="21540" y="10261"/>
                  </a:moveTo>
                  <a:lnTo>
                    <a:pt x="8334" y="29877"/>
                  </a:lnTo>
                  <a:lnTo>
                    <a:pt x="21540" y="29877"/>
                  </a:lnTo>
                  <a:lnTo>
                    <a:pt x="21540" y="10261"/>
                  </a:lnTo>
                  <a:close/>
                  <a:moveTo>
                    <a:pt x="19532" y="298"/>
                  </a:moveTo>
                  <a:lnTo>
                    <a:pt x="32970" y="298"/>
                  </a:lnTo>
                  <a:lnTo>
                    <a:pt x="32970" y="29877"/>
                  </a:lnTo>
                  <a:lnTo>
                    <a:pt x="39689" y="29877"/>
                  </a:lnTo>
                  <a:lnTo>
                    <a:pt x="39689" y="38604"/>
                  </a:lnTo>
                  <a:lnTo>
                    <a:pt x="32970" y="38604"/>
                  </a:lnTo>
                  <a:lnTo>
                    <a:pt x="32970" y="47177"/>
                  </a:lnTo>
                  <a:lnTo>
                    <a:pt x="21540" y="47177"/>
                  </a:lnTo>
                  <a:lnTo>
                    <a:pt x="21540" y="38604"/>
                  </a:lnTo>
                  <a:lnTo>
                    <a:pt x="765" y="38604"/>
                  </a:lnTo>
                  <a:lnTo>
                    <a:pt x="765" y="28255"/>
                  </a:lnTo>
                  <a:lnTo>
                    <a:pt x="19532" y="298"/>
                  </a:lnTo>
                  <a:close/>
                </a:path>
              </a:pathLst>
            </a:custGeom>
            <a:solidFill>
              <a:srgbClr val="0099FF"/>
            </a:solidFill>
            <a:ln w="4943" cap="sq">
              <a:noFill/>
              <a:prstDash val="solid"/>
              <a:miter/>
            </a:ln>
          </p:spPr>
          <p:txBody>
            <a:bodyPr rtlCol="0" anchor="ctr"/>
            <a:lstStyle/>
            <a:p>
              <a:endParaRPr lang="en-US"/>
            </a:p>
          </p:txBody>
        </p:sp>
        <p:sp>
          <p:nvSpPr>
            <p:cNvPr id="5249" name="Freeform: Shape 5248">
              <a:extLst>
                <a:ext uri="{FF2B5EF4-FFF2-40B4-BE49-F238E27FC236}">
                  <a16:creationId xmlns:a16="http://schemas.microsoft.com/office/drawing/2014/main" id="{76BBC92F-8031-F0E6-3578-E1281F23EB1C}"/>
                </a:ext>
              </a:extLst>
            </p:cNvPr>
            <p:cNvSpPr/>
            <p:nvPr/>
          </p:nvSpPr>
          <p:spPr>
            <a:xfrm>
              <a:off x="3711815" y="1706853"/>
              <a:ext cx="39541" cy="46878"/>
            </a:xfrm>
            <a:custGeom>
              <a:avLst/>
              <a:gdLst>
                <a:gd name="connsiteX0" fmla="*/ 751 w 39541"/>
                <a:gd name="connsiteY0" fmla="*/ 315 h 46878"/>
                <a:gd name="connsiteX1" fmla="*/ 7624 w 39541"/>
                <a:gd name="connsiteY1" fmla="*/ 315 h 46878"/>
                <a:gd name="connsiteX2" fmla="*/ 20599 w 39541"/>
                <a:gd name="connsiteY2" fmla="*/ 19623 h 46878"/>
                <a:gd name="connsiteX3" fmla="*/ 33496 w 39541"/>
                <a:gd name="connsiteY3" fmla="*/ 315 h 46878"/>
                <a:gd name="connsiteX4" fmla="*/ 40293 w 39541"/>
                <a:gd name="connsiteY4" fmla="*/ 315 h 46878"/>
                <a:gd name="connsiteX5" fmla="*/ 23688 w 39541"/>
                <a:gd name="connsiteY5" fmla="*/ 24874 h 46878"/>
                <a:gd name="connsiteX6" fmla="*/ 23688 w 39541"/>
                <a:gd name="connsiteY6" fmla="*/ 47194 h 46878"/>
                <a:gd name="connsiteX7" fmla="*/ 17355 w 39541"/>
                <a:gd name="connsiteY7" fmla="*/ 47194 h 46878"/>
                <a:gd name="connsiteX8" fmla="*/ 17355 w 39541"/>
                <a:gd name="connsiteY8" fmla="*/ 24874 h 46878"/>
                <a:gd name="connsiteX9" fmla="*/ 751 w 39541"/>
                <a:gd name="connsiteY9" fmla="*/ 315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1" h="46878">
                  <a:moveTo>
                    <a:pt x="751" y="315"/>
                  </a:moveTo>
                  <a:lnTo>
                    <a:pt x="7624" y="315"/>
                  </a:lnTo>
                  <a:lnTo>
                    <a:pt x="20599" y="19623"/>
                  </a:lnTo>
                  <a:lnTo>
                    <a:pt x="33496" y="315"/>
                  </a:lnTo>
                  <a:lnTo>
                    <a:pt x="40293" y="315"/>
                  </a:lnTo>
                  <a:lnTo>
                    <a:pt x="23688" y="24874"/>
                  </a:lnTo>
                  <a:lnTo>
                    <a:pt x="23688" y="47194"/>
                  </a:lnTo>
                  <a:lnTo>
                    <a:pt x="17355" y="47194"/>
                  </a:lnTo>
                  <a:lnTo>
                    <a:pt x="17355" y="24874"/>
                  </a:lnTo>
                  <a:lnTo>
                    <a:pt x="751" y="315"/>
                  </a:lnTo>
                  <a:close/>
                </a:path>
              </a:pathLst>
            </a:custGeom>
            <a:solidFill>
              <a:srgbClr val="404040"/>
            </a:solidFill>
            <a:ln w="4943" cap="sq">
              <a:noFill/>
              <a:prstDash val="solid"/>
              <a:miter/>
            </a:ln>
          </p:spPr>
          <p:txBody>
            <a:bodyPr rtlCol="0" anchor="ctr"/>
            <a:lstStyle/>
            <a:p>
              <a:endParaRPr lang="en-US"/>
            </a:p>
          </p:txBody>
        </p:sp>
        <p:sp>
          <p:nvSpPr>
            <p:cNvPr id="5250" name="Freeform: Shape 5249">
              <a:extLst>
                <a:ext uri="{FF2B5EF4-FFF2-40B4-BE49-F238E27FC236}">
                  <a16:creationId xmlns:a16="http://schemas.microsoft.com/office/drawing/2014/main" id="{A5195E13-1368-0C11-658D-BDE802B2F905}"/>
                </a:ext>
              </a:extLst>
            </p:cNvPr>
            <p:cNvSpPr/>
            <p:nvPr/>
          </p:nvSpPr>
          <p:spPr>
            <a:xfrm>
              <a:off x="3779314" y="1706004"/>
              <a:ext cx="293423" cy="48654"/>
            </a:xfrm>
            <a:custGeom>
              <a:avLst/>
              <a:gdLst>
                <a:gd name="connsiteX0" fmla="*/ 27254 w 293423"/>
                <a:gd name="connsiteY0" fmla="*/ 24565 h 48654"/>
                <a:gd name="connsiteX1" fmla="*/ 25593 w 293423"/>
                <a:gd name="connsiteY1" fmla="*/ 12170 h 48654"/>
                <a:gd name="connsiteX2" fmla="*/ 20071 w 293423"/>
                <a:gd name="connsiteY2" fmla="*/ 8578 h 48654"/>
                <a:gd name="connsiteX3" fmla="*/ 14472 w 293423"/>
                <a:gd name="connsiteY3" fmla="*/ 12170 h 48654"/>
                <a:gd name="connsiteX4" fmla="*/ 12812 w 293423"/>
                <a:gd name="connsiteY4" fmla="*/ 24565 h 48654"/>
                <a:gd name="connsiteX5" fmla="*/ 14472 w 293423"/>
                <a:gd name="connsiteY5" fmla="*/ 37076 h 48654"/>
                <a:gd name="connsiteX6" fmla="*/ 20071 w 293423"/>
                <a:gd name="connsiteY6" fmla="*/ 40706 h 48654"/>
                <a:gd name="connsiteX7" fmla="*/ 25593 w 293423"/>
                <a:gd name="connsiteY7" fmla="*/ 37076 h 48654"/>
                <a:gd name="connsiteX8" fmla="*/ 27254 w 293423"/>
                <a:gd name="connsiteY8" fmla="*/ 24565 h 48654"/>
                <a:gd name="connsiteX9" fmla="*/ 39302 w 293423"/>
                <a:gd name="connsiteY9" fmla="*/ 24642 h 48654"/>
                <a:gd name="connsiteX10" fmla="*/ 34281 w 293423"/>
                <a:gd name="connsiteY10" fmla="*/ 42636 h 48654"/>
                <a:gd name="connsiteX11" fmla="*/ 20071 w 293423"/>
                <a:gd name="connsiteY11" fmla="*/ 48969 h 48654"/>
                <a:gd name="connsiteX12" fmla="*/ 5784 w 293423"/>
                <a:gd name="connsiteY12" fmla="*/ 42636 h 48654"/>
                <a:gd name="connsiteX13" fmla="*/ 764 w 293423"/>
                <a:gd name="connsiteY13" fmla="*/ 24642 h 48654"/>
                <a:gd name="connsiteX14" fmla="*/ 5784 w 293423"/>
                <a:gd name="connsiteY14" fmla="*/ 6648 h 48654"/>
                <a:gd name="connsiteX15" fmla="*/ 20071 w 293423"/>
                <a:gd name="connsiteY15" fmla="*/ 315 h 48654"/>
                <a:gd name="connsiteX16" fmla="*/ 34281 w 293423"/>
                <a:gd name="connsiteY16" fmla="*/ 6648 h 48654"/>
                <a:gd name="connsiteX17" fmla="*/ 39302 w 293423"/>
                <a:gd name="connsiteY17" fmla="*/ 24642 h 48654"/>
                <a:gd name="connsiteX18" fmla="*/ 50560 w 293423"/>
                <a:gd name="connsiteY18" fmla="*/ 35918 h 48654"/>
                <a:gd name="connsiteX19" fmla="*/ 61836 w 293423"/>
                <a:gd name="connsiteY19" fmla="*/ 35918 h 48654"/>
                <a:gd name="connsiteX20" fmla="*/ 61836 w 293423"/>
                <a:gd name="connsiteY20" fmla="*/ 48043 h 48654"/>
                <a:gd name="connsiteX21" fmla="*/ 50560 w 293423"/>
                <a:gd name="connsiteY21" fmla="*/ 48043 h 48654"/>
                <a:gd name="connsiteX22" fmla="*/ 50560 w 293423"/>
                <a:gd name="connsiteY22" fmla="*/ 35918 h 48654"/>
                <a:gd name="connsiteX23" fmla="*/ 92531 w 293423"/>
                <a:gd name="connsiteY23" fmla="*/ 24951 h 48654"/>
                <a:gd name="connsiteX24" fmla="*/ 87782 w 293423"/>
                <a:gd name="connsiteY24" fmla="*/ 26998 h 48654"/>
                <a:gd name="connsiteX25" fmla="*/ 86199 w 293423"/>
                <a:gd name="connsiteY25" fmla="*/ 33138 h 48654"/>
                <a:gd name="connsiteX26" fmla="*/ 87782 w 293423"/>
                <a:gd name="connsiteY26" fmla="*/ 39277 h 48654"/>
                <a:gd name="connsiteX27" fmla="*/ 92531 w 293423"/>
                <a:gd name="connsiteY27" fmla="*/ 41324 h 48654"/>
                <a:gd name="connsiteX28" fmla="*/ 97320 w 293423"/>
                <a:gd name="connsiteY28" fmla="*/ 39277 h 48654"/>
                <a:gd name="connsiteX29" fmla="*/ 98941 w 293423"/>
                <a:gd name="connsiteY29" fmla="*/ 33138 h 48654"/>
                <a:gd name="connsiteX30" fmla="*/ 97320 w 293423"/>
                <a:gd name="connsiteY30" fmla="*/ 26998 h 48654"/>
                <a:gd name="connsiteX31" fmla="*/ 92531 w 293423"/>
                <a:gd name="connsiteY31" fmla="*/ 24951 h 48654"/>
                <a:gd name="connsiteX32" fmla="*/ 107437 w 293423"/>
                <a:gd name="connsiteY32" fmla="*/ 2400 h 48654"/>
                <a:gd name="connsiteX33" fmla="*/ 107437 w 293423"/>
                <a:gd name="connsiteY33" fmla="*/ 11050 h 48654"/>
                <a:gd name="connsiteX34" fmla="*/ 101876 w 293423"/>
                <a:gd name="connsiteY34" fmla="*/ 9003 h 48654"/>
                <a:gd name="connsiteX35" fmla="*/ 96702 w 293423"/>
                <a:gd name="connsiteY35" fmla="*/ 8347 h 48654"/>
                <a:gd name="connsiteX36" fmla="*/ 88284 w 293423"/>
                <a:gd name="connsiteY36" fmla="*/ 11320 h 48654"/>
                <a:gd name="connsiteX37" fmla="*/ 84808 w 293423"/>
                <a:gd name="connsiteY37" fmla="*/ 20240 h 48654"/>
                <a:gd name="connsiteX38" fmla="*/ 89288 w 293423"/>
                <a:gd name="connsiteY38" fmla="*/ 17923 h 48654"/>
                <a:gd name="connsiteX39" fmla="*/ 94539 w 293423"/>
                <a:gd name="connsiteY39" fmla="*/ 17151 h 48654"/>
                <a:gd name="connsiteX40" fmla="*/ 106124 w 293423"/>
                <a:gd name="connsiteY40" fmla="*/ 21360 h 48654"/>
                <a:gd name="connsiteX41" fmla="*/ 110526 w 293423"/>
                <a:gd name="connsiteY41" fmla="*/ 32365 h 48654"/>
                <a:gd name="connsiteX42" fmla="*/ 105622 w 293423"/>
                <a:gd name="connsiteY42" fmla="*/ 44413 h 48654"/>
                <a:gd name="connsiteX43" fmla="*/ 92377 w 293423"/>
                <a:gd name="connsiteY43" fmla="*/ 48969 h 48654"/>
                <a:gd name="connsiteX44" fmla="*/ 78282 w 293423"/>
                <a:gd name="connsiteY44" fmla="*/ 42791 h 48654"/>
                <a:gd name="connsiteX45" fmla="*/ 73301 w 293423"/>
                <a:gd name="connsiteY45" fmla="*/ 25260 h 48654"/>
                <a:gd name="connsiteX46" fmla="*/ 79132 w 293423"/>
                <a:gd name="connsiteY46" fmla="*/ 7034 h 48654"/>
                <a:gd name="connsiteX47" fmla="*/ 95157 w 293423"/>
                <a:gd name="connsiteY47" fmla="*/ 392 h 48654"/>
                <a:gd name="connsiteX48" fmla="*/ 101451 w 293423"/>
                <a:gd name="connsiteY48" fmla="*/ 894 h 48654"/>
                <a:gd name="connsiteX49" fmla="*/ 107437 w 293423"/>
                <a:gd name="connsiteY49" fmla="*/ 2400 h 48654"/>
                <a:gd name="connsiteX50" fmla="*/ 134141 w 293423"/>
                <a:gd name="connsiteY50" fmla="*/ 39161 h 48654"/>
                <a:gd name="connsiteX51" fmla="*/ 154762 w 293423"/>
                <a:gd name="connsiteY51" fmla="*/ 39161 h 48654"/>
                <a:gd name="connsiteX52" fmla="*/ 154762 w 293423"/>
                <a:gd name="connsiteY52" fmla="*/ 48043 h 48654"/>
                <a:gd name="connsiteX53" fmla="*/ 120703 w 293423"/>
                <a:gd name="connsiteY53" fmla="*/ 48043 h 48654"/>
                <a:gd name="connsiteX54" fmla="*/ 120703 w 293423"/>
                <a:gd name="connsiteY54" fmla="*/ 39161 h 48654"/>
                <a:gd name="connsiteX55" fmla="*/ 137771 w 293423"/>
                <a:gd name="connsiteY55" fmla="*/ 24101 h 48654"/>
                <a:gd name="connsiteX56" fmla="*/ 141169 w 293423"/>
                <a:gd name="connsiteY56" fmla="*/ 20047 h 48654"/>
                <a:gd name="connsiteX57" fmla="*/ 142250 w 293423"/>
                <a:gd name="connsiteY57" fmla="*/ 15915 h 48654"/>
                <a:gd name="connsiteX58" fmla="*/ 140049 w 293423"/>
                <a:gd name="connsiteY58" fmla="*/ 10586 h 48654"/>
                <a:gd name="connsiteX59" fmla="*/ 134218 w 293423"/>
                <a:gd name="connsiteY59" fmla="*/ 8578 h 48654"/>
                <a:gd name="connsiteX60" fmla="*/ 128002 w 293423"/>
                <a:gd name="connsiteY60" fmla="*/ 9814 h 48654"/>
                <a:gd name="connsiteX61" fmla="*/ 120781 w 293423"/>
                <a:gd name="connsiteY61" fmla="*/ 13367 h 48654"/>
                <a:gd name="connsiteX62" fmla="*/ 120781 w 293423"/>
                <a:gd name="connsiteY62" fmla="*/ 3095 h 48654"/>
                <a:gd name="connsiteX63" fmla="*/ 128851 w 293423"/>
                <a:gd name="connsiteY63" fmla="*/ 1048 h 48654"/>
                <a:gd name="connsiteX64" fmla="*/ 136690 w 293423"/>
                <a:gd name="connsiteY64" fmla="*/ 315 h 48654"/>
                <a:gd name="connsiteX65" fmla="*/ 149780 w 293423"/>
                <a:gd name="connsiteY65" fmla="*/ 4022 h 48654"/>
                <a:gd name="connsiteX66" fmla="*/ 154453 w 293423"/>
                <a:gd name="connsiteY66" fmla="*/ 14371 h 48654"/>
                <a:gd name="connsiteX67" fmla="*/ 152445 w 293423"/>
                <a:gd name="connsiteY67" fmla="*/ 21514 h 48654"/>
                <a:gd name="connsiteX68" fmla="*/ 144104 w 293423"/>
                <a:gd name="connsiteY68" fmla="*/ 30357 h 48654"/>
                <a:gd name="connsiteX69" fmla="*/ 134141 w 293423"/>
                <a:gd name="connsiteY69" fmla="*/ 39161 h 48654"/>
                <a:gd name="connsiteX70" fmla="*/ 168723 w 293423"/>
                <a:gd name="connsiteY70" fmla="*/ 1164 h 48654"/>
                <a:gd name="connsiteX71" fmla="*/ 198766 w 293423"/>
                <a:gd name="connsiteY71" fmla="*/ 1164 h 48654"/>
                <a:gd name="connsiteX72" fmla="*/ 198766 w 293423"/>
                <a:gd name="connsiteY72" fmla="*/ 10046 h 48654"/>
                <a:gd name="connsiteX73" fmla="*/ 178377 w 293423"/>
                <a:gd name="connsiteY73" fmla="*/ 10046 h 48654"/>
                <a:gd name="connsiteX74" fmla="*/ 178377 w 293423"/>
                <a:gd name="connsiteY74" fmla="*/ 17305 h 48654"/>
                <a:gd name="connsiteX75" fmla="*/ 181157 w 293423"/>
                <a:gd name="connsiteY75" fmla="*/ 16726 h 48654"/>
                <a:gd name="connsiteX76" fmla="*/ 184015 w 293423"/>
                <a:gd name="connsiteY76" fmla="*/ 16533 h 48654"/>
                <a:gd name="connsiteX77" fmla="*/ 197375 w 293423"/>
                <a:gd name="connsiteY77" fmla="*/ 20819 h 48654"/>
                <a:gd name="connsiteX78" fmla="*/ 202164 w 293423"/>
                <a:gd name="connsiteY78" fmla="*/ 32751 h 48654"/>
                <a:gd name="connsiteX79" fmla="*/ 196951 w 293423"/>
                <a:gd name="connsiteY79" fmla="*/ 44645 h 48654"/>
                <a:gd name="connsiteX80" fmla="*/ 182547 w 293423"/>
                <a:gd name="connsiteY80" fmla="*/ 48969 h 48654"/>
                <a:gd name="connsiteX81" fmla="*/ 174631 w 293423"/>
                <a:gd name="connsiteY81" fmla="*/ 48197 h 48654"/>
                <a:gd name="connsiteX82" fmla="*/ 166869 w 293423"/>
                <a:gd name="connsiteY82" fmla="*/ 45880 h 48654"/>
                <a:gd name="connsiteX83" fmla="*/ 166869 w 293423"/>
                <a:gd name="connsiteY83" fmla="*/ 36304 h 48654"/>
                <a:gd name="connsiteX84" fmla="*/ 174168 w 293423"/>
                <a:gd name="connsiteY84" fmla="*/ 39625 h 48654"/>
                <a:gd name="connsiteX85" fmla="*/ 180617 w 293423"/>
                <a:gd name="connsiteY85" fmla="*/ 40706 h 48654"/>
                <a:gd name="connsiteX86" fmla="*/ 187528 w 293423"/>
                <a:gd name="connsiteY86" fmla="*/ 38582 h 48654"/>
                <a:gd name="connsiteX87" fmla="*/ 190038 w 293423"/>
                <a:gd name="connsiteY87" fmla="*/ 32751 h 48654"/>
                <a:gd name="connsiteX88" fmla="*/ 187528 w 293423"/>
                <a:gd name="connsiteY88" fmla="*/ 26921 h 48654"/>
                <a:gd name="connsiteX89" fmla="*/ 180617 w 293423"/>
                <a:gd name="connsiteY89" fmla="*/ 24797 h 48654"/>
                <a:gd name="connsiteX90" fmla="*/ 175056 w 293423"/>
                <a:gd name="connsiteY90" fmla="*/ 25453 h 48654"/>
                <a:gd name="connsiteX91" fmla="*/ 168723 w 293423"/>
                <a:gd name="connsiteY91" fmla="*/ 27577 h 48654"/>
                <a:gd name="connsiteX92" fmla="*/ 168723 w 293423"/>
                <a:gd name="connsiteY92" fmla="*/ 1164 h 48654"/>
                <a:gd name="connsiteX93" fmla="*/ 231494 w 293423"/>
                <a:gd name="connsiteY93" fmla="*/ 24951 h 48654"/>
                <a:gd name="connsiteX94" fmla="*/ 226744 w 293423"/>
                <a:gd name="connsiteY94" fmla="*/ 26998 h 48654"/>
                <a:gd name="connsiteX95" fmla="*/ 225161 w 293423"/>
                <a:gd name="connsiteY95" fmla="*/ 33138 h 48654"/>
                <a:gd name="connsiteX96" fmla="*/ 226744 w 293423"/>
                <a:gd name="connsiteY96" fmla="*/ 39277 h 48654"/>
                <a:gd name="connsiteX97" fmla="*/ 231494 w 293423"/>
                <a:gd name="connsiteY97" fmla="*/ 41324 h 48654"/>
                <a:gd name="connsiteX98" fmla="*/ 236282 w 293423"/>
                <a:gd name="connsiteY98" fmla="*/ 39277 h 48654"/>
                <a:gd name="connsiteX99" fmla="*/ 237904 w 293423"/>
                <a:gd name="connsiteY99" fmla="*/ 33138 h 48654"/>
                <a:gd name="connsiteX100" fmla="*/ 236282 w 293423"/>
                <a:gd name="connsiteY100" fmla="*/ 26998 h 48654"/>
                <a:gd name="connsiteX101" fmla="*/ 231494 w 293423"/>
                <a:gd name="connsiteY101" fmla="*/ 24951 h 48654"/>
                <a:gd name="connsiteX102" fmla="*/ 246400 w 293423"/>
                <a:gd name="connsiteY102" fmla="*/ 2400 h 48654"/>
                <a:gd name="connsiteX103" fmla="*/ 246400 w 293423"/>
                <a:gd name="connsiteY103" fmla="*/ 11050 h 48654"/>
                <a:gd name="connsiteX104" fmla="*/ 240839 w 293423"/>
                <a:gd name="connsiteY104" fmla="*/ 9003 h 48654"/>
                <a:gd name="connsiteX105" fmla="*/ 235664 w 293423"/>
                <a:gd name="connsiteY105" fmla="*/ 8347 h 48654"/>
                <a:gd name="connsiteX106" fmla="*/ 227247 w 293423"/>
                <a:gd name="connsiteY106" fmla="*/ 11320 h 48654"/>
                <a:gd name="connsiteX107" fmla="*/ 223771 w 293423"/>
                <a:gd name="connsiteY107" fmla="*/ 20240 h 48654"/>
                <a:gd name="connsiteX108" fmla="*/ 228250 w 293423"/>
                <a:gd name="connsiteY108" fmla="*/ 17923 h 48654"/>
                <a:gd name="connsiteX109" fmla="*/ 233502 w 293423"/>
                <a:gd name="connsiteY109" fmla="*/ 17151 h 48654"/>
                <a:gd name="connsiteX110" fmla="*/ 245086 w 293423"/>
                <a:gd name="connsiteY110" fmla="*/ 21360 h 48654"/>
                <a:gd name="connsiteX111" fmla="*/ 249489 w 293423"/>
                <a:gd name="connsiteY111" fmla="*/ 32365 h 48654"/>
                <a:gd name="connsiteX112" fmla="*/ 244585 w 293423"/>
                <a:gd name="connsiteY112" fmla="*/ 44413 h 48654"/>
                <a:gd name="connsiteX113" fmla="*/ 231340 w 293423"/>
                <a:gd name="connsiteY113" fmla="*/ 48969 h 48654"/>
                <a:gd name="connsiteX114" fmla="*/ 217245 w 293423"/>
                <a:gd name="connsiteY114" fmla="*/ 42791 h 48654"/>
                <a:gd name="connsiteX115" fmla="*/ 212264 w 293423"/>
                <a:gd name="connsiteY115" fmla="*/ 25260 h 48654"/>
                <a:gd name="connsiteX116" fmla="*/ 218095 w 293423"/>
                <a:gd name="connsiteY116" fmla="*/ 7034 h 48654"/>
                <a:gd name="connsiteX117" fmla="*/ 234120 w 293423"/>
                <a:gd name="connsiteY117" fmla="*/ 392 h 48654"/>
                <a:gd name="connsiteX118" fmla="*/ 240414 w 293423"/>
                <a:gd name="connsiteY118" fmla="*/ 894 h 48654"/>
                <a:gd name="connsiteX119" fmla="*/ 246400 w 293423"/>
                <a:gd name="connsiteY119" fmla="*/ 2400 h 48654"/>
                <a:gd name="connsiteX120" fmla="*/ 258894 w 293423"/>
                <a:gd name="connsiteY120" fmla="*/ 1164 h 48654"/>
                <a:gd name="connsiteX121" fmla="*/ 294188 w 293423"/>
                <a:gd name="connsiteY121" fmla="*/ 1164 h 48654"/>
                <a:gd name="connsiteX122" fmla="*/ 294188 w 293423"/>
                <a:gd name="connsiteY122" fmla="*/ 8037 h 48654"/>
                <a:gd name="connsiteX123" fmla="*/ 275884 w 293423"/>
                <a:gd name="connsiteY123" fmla="*/ 48043 h 48654"/>
                <a:gd name="connsiteX124" fmla="*/ 264145 w 293423"/>
                <a:gd name="connsiteY124" fmla="*/ 48043 h 48654"/>
                <a:gd name="connsiteX125" fmla="*/ 281445 w 293423"/>
                <a:gd name="connsiteY125" fmla="*/ 10046 h 48654"/>
                <a:gd name="connsiteX126" fmla="*/ 258894 w 293423"/>
                <a:gd name="connsiteY126" fmla="*/ 10046 h 48654"/>
                <a:gd name="connsiteX127" fmla="*/ 258894 w 293423"/>
                <a:gd name="connsiteY127" fmla="*/ 1164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93423" h="48654">
                  <a:moveTo>
                    <a:pt x="27254" y="24565"/>
                  </a:moveTo>
                  <a:cubicBezTo>
                    <a:pt x="27254" y="18696"/>
                    <a:pt x="26700" y="14564"/>
                    <a:pt x="25593" y="12170"/>
                  </a:cubicBezTo>
                  <a:cubicBezTo>
                    <a:pt x="24486" y="9775"/>
                    <a:pt x="22646" y="8578"/>
                    <a:pt x="20071" y="8578"/>
                  </a:cubicBezTo>
                  <a:cubicBezTo>
                    <a:pt x="17446" y="8578"/>
                    <a:pt x="15579" y="9775"/>
                    <a:pt x="14472" y="12170"/>
                  </a:cubicBezTo>
                  <a:cubicBezTo>
                    <a:pt x="13365" y="14564"/>
                    <a:pt x="12812" y="18696"/>
                    <a:pt x="12812" y="24565"/>
                  </a:cubicBezTo>
                  <a:cubicBezTo>
                    <a:pt x="12812" y="30486"/>
                    <a:pt x="13365" y="34656"/>
                    <a:pt x="14472" y="37076"/>
                  </a:cubicBezTo>
                  <a:cubicBezTo>
                    <a:pt x="15579" y="39496"/>
                    <a:pt x="17446" y="40706"/>
                    <a:pt x="20071" y="40706"/>
                  </a:cubicBezTo>
                  <a:cubicBezTo>
                    <a:pt x="22646" y="40706"/>
                    <a:pt x="24486" y="39496"/>
                    <a:pt x="25593" y="37076"/>
                  </a:cubicBezTo>
                  <a:cubicBezTo>
                    <a:pt x="26700" y="34656"/>
                    <a:pt x="27254" y="30486"/>
                    <a:pt x="27254" y="24565"/>
                  </a:cubicBezTo>
                  <a:close/>
                  <a:moveTo>
                    <a:pt x="39302" y="24642"/>
                  </a:moveTo>
                  <a:cubicBezTo>
                    <a:pt x="39302" y="32417"/>
                    <a:pt x="37628" y="38415"/>
                    <a:pt x="34281" y="42636"/>
                  </a:cubicBezTo>
                  <a:cubicBezTo>
                    <a:pt x="30935" y="46858"/>
                    <a:pt x="26198" y="48969"/>
                    <a:pt x="20071" y="48969"/>
                  </a:cubicBezTo>
                  <a:cubicBezTo>
                    <a:pt x="13893" y="48969"/>
                    <a:pt x="9130" y="46858"/>
                    <a:pt x="5784" y="42636"/>
                  </a:cubicBezTo>
                  <a:cubicBezTo>
                    <a:pt x="2437" y="38415"/>
                    <a:pt x="764" y="32417"/>
                    <a:pt x="764" y="24642"/>
                  </a:cubicBezTo>
                  <a:cubicBezTo>
                    <a:pt x="764" y="16867"/>
                    <a:pt x="2437" y="10869"/>
                    <a:pt x="5784" y="6648"/>
                  </a:cubicBezTo>
                  <a:cubicBezTo>
                    <a:pt x="9130" y="2426"/>
                    <a:pt x="13893" y="315"/>
                    <a:pt x="20071" y="315"/>
                  </a:cubicBezTo>
                  <a:cubicBezTo>
                    <a:pt x="26198" y="315"/>
                    <a:pt x="30935" y="2426"/>
                    <a:pt x="34281" y="6648"/>
                  </a:cubicBezTo>
                  <a:cubicBezTo>
                    <a:pt x="37628" y="10869"/>
                    <a:pt x="39302" y="16867"/>
                    <a:pt x="39302" y="24642"/>
                  </a:cubicBezTo>
                  <a:close/>
                  <a:moveTo>
                    <a:pt x="50560" y="35918"/>
                  </a:moveTo>
                  <a:lnTo>
                    <a:pt x="61836" y="35918"/>
                  </a:lnTo>
                  <a:lnTo>
                    <a:pt x="61836" y="48043"/>
                  </a:lnTo>
                  <a:lnTo>
                    <a:pt x="50560" y="48043"/>
                  </a:lnTo>
                  <a:lnTo>
                    <a:pt x="50560" y="35918"/>
                  </a:lnTo>
                  <a:close/>
                  <a:moveTo>
                    <a:pt x="92531" y="24951"/>
                  </a:moveTo>
                  <a:cubicBezTo>
                    <a:pt x="90420" y="24951"/>
                    <a:pt x="88837" y="25633"/>
                    <a:pt x="87782" y="26998"/>
                  </a:cubicBezTo>
                  <a:cubicBezTo>
                    <a:pt x="86727" y="28362"/>
                    <a:pt x="86199" y="30408"/>
                    <a:pt x="86199" y="33138"/>
                  </a:cubicBezTo>
                  <a:cubicBezTo>
                    <a:pt x="86199" y="35866"/>
                    <a:pt x="86727" y="37913"/>
                    <a:pt x="87782" y="39277"/>
                  </a:cubicBezTo>
                  <a:cubicBezTo>
                    <a:pt x="88837" y="40642"/>
                    <a:pt x="90420" y="41324"/>
                    <a:pt x="92531" y="41324"/>
                  </a:cubicBezTo>
                  <a:cubicBezTo>
                    <a:pt x="94642" y="41324"/>
                    <a:pt x="96239" y="40642"/>
                    <a:pt x="97320" y="39277"/>
                  </a:cubicBezTo>
                  <a:cubicBezTo>
                    <a:pt x="98401" y="37913"/>
                    <a:pt x="98941" y="35866"/>
                    <a:pt x="98941" y="33138"/>
                  </a:cubicBezTo>
                  <a:cubicBezTo>
                    <a:pt x="98941" y="30408"/>
                    <a:pt x="98401" y="28362"/>
                    <a:pt x="97320" y="26998"/>
                  </a:cubicBezTo>
                  <a:cubicBezTo>
                    <a:pt x="96239" y="25633"/>
                    <a:pt x="94642" y="24951"/>
                    <a:pt x="92531" y="24951"/>
                  </a:cubicBezTo>
                  <a:close/>
                  <a:moveTo>
                    <a:pt x="107437" y="2400"/>
                  </a:moveTo>
                  <a:lnTo>
                    <a:pt x="107437" y="11050"/>
                  </a:lnTo>
                  <a:cubicBezTo>
                    <a:pt x="105480" y="10123"/>
                    <a:pt x="103627" y="9441"/>
                    <a:pt x="101876" y="9003"/>
                  </a:cubicBezTo>
                  <a:cubicBezTo>
                    <a:pt x="100126" y="8566"/>
                    <a:pt x="98401" y="8347"/>
                    <a:pt x="96702" y="8347"/>
                  </a:cubicBezTo>
                  <a:cubicBezTo>
                    <a:pt x="93098" y="8347"/>
                    <a:pt x="90292" y="9338"/>
                    <a:pt x="88284" y="11320"/>
                  </a:cubicBezTo>
                  <a:cubicBezTo>
                    <a:pt x="86276" y="13302"/>
                    <a:pt x="85117" y="16276"/>
                    <a:pt x="84808" y="20240"/>
                  </a:cubicBezTo>
                  <a:cubicBezTo>
                    <a:pt x="86199" y="19210"/>
                    <a:pt x="87692" y="18438"/>
                    <a:pt x="89288" y="17923"/>
                  </a:cubicBezTo>
                  <a:cubicBezTo>
                    <a:pt x="90884" y="17408"/>
                    <a:pt x="92635" y="17151"/>
                    <a:pt x="94539" y="17151"/>
                  </a:cubicBezTo>
                  <a:cubicBezTo>
                    <a:pt x="99327" y="17151"/>
                    <a:pt x="103189" y="18554"/>
                    <a:pt x="106124" y="21360"/>
                  </a:cubicBezTo>
                  <a:cubicBezTo>
                    <a:pt x="109059" y="24166"/>
                    <a:pt x="110526" y="27834"/>
                    <a:pt x="110526" y="32365"/>
                  </a:cubicBezTo>
                  <a:cubicBezTo>
                    <a:pt x="110526" y="37359"/>
                    <a:pt x="108892" y="41375"/>
                    <a:pt x="105622" y="44413"/>
                  </a:cubicBezTo>
                  <a:cubicBezTo>
                    <a:pt x="102352" y="47451"/>
                    <a:pt x="97938" y="48969"/>
                    <a:pt x="92377" y="48969"/>
                  </a:cubicBezTo>
                  <a:cubicBezTo>
                    <a:pt x="86301" y="48969"/>
                    <a:pt x="81603" y="46910"/>
                    <a:pt x="78282" y="42791"/>
                  </a:cubicBezTo>
                  <a:cubicBezTo>
                    <a:pt x="74961" y="38672"/>
                    <a:pt x="73301" y="32828"/>
                    <a:pt x="73301" y="25260"/>
                  </a:cubicBezTo>
                  <a:cubicBezTo>
                    <a:pt x="73301" y="17537"/>
                    <a:pt x="75245" y="11462"/>
                    <a:pt x="79132" y="7034"/>
                  </a:cubicBezTo>
                  <a:cubicBezTo>
                    <a:pt x="83019" y="2606"/>
                    <a:pt x="88361" y="392"/>
                    <a:pt x="95157" y="392"/>
                  </a:cubicBezTo>
                  <a:cubicBezTo>
                    <a:pt x="97320" y="392"/>
                    <a:pt x="99417" y="559"/>
                    <a:pt x="101451" y="894"/>
                  </a:cubicBezTo>
                  <a:cubicBezTo>
                    <a:pt x="103485" y="1229"/>
                    <a:pt x="105480" y="1731"/>
                    <a:pt x="107437" y="2400"/>
                  </a:cubicBezTo>
                  <a:close/>
                  <a:moveTo>
                    <a:pt x="134141" y="39161"/>
                  </a:moveTo>
                  <a:lnTo>
                    <a:pt x="154762" y="39161"/>
                  </a:lnTo>
                  <a:lnTo>
                    <a:pt x="154762" y="48043"/>
                  </a:lnTo>
                  <a:lnTo>
                    <a:pt x="120703" y="48043"/>
                  </a:lnTo>
                  <a:lnTo>
                    <a:pt x="120703" y="39161"/>
                  </a:lnTo>
                  <a:lnTo>
                    <a:pt x="137771" y="24101"/>
                  </a:lnTo>
                  <a:cubicBezTo>
                    <a:pt x="139316" y="22711"/>
                    <a:pt x="140448" y="21360"/>
                    <a:pt x="141169" y="20047"/>
                  </a:cubicBezTo>
                  <a:cubicBezTo>
                    <a:pt x="141890" y="18734"/>
                    <a:pt x="142250" y="17357"/>
                    <a:pt x="142250" y="15915"/>
                  </a:cubicBezTo>
                  <a:cubicBezTo>
                    <a:pt x="142250" y="13701"/>
                    <a:pt x="141517" y="11925"/>
                    <a:pt x="140049" y="10586"/>
                  </a:cubicBezTo>
                  <a:cubicBezTo>
                    <a:pt x="138582" y="9248"/>
                    <a:pt x="136638" y="8578"/>
                    <a:pt x="134218" y="8578"/>
                  </a:cubicBezTo>
                  <a:cubicBezTo>
                    <a:pt x="132314" y="8578"/>
                    <a:pt x="130241" y="8990"/>
                    <a:pt x="128002" y="9814"/>
                  </a:cubicBezTo>
                  <a:cubicBezTo>
                    <a:pt x="125762" y="10638"/>
                    <a:pt x="123355" y="11822"/>
                    <a:pt x="120781" y="13367"/>
                  </a:cubicBezTo>
                  <a:lnTo>
                    <a:pt x="120781" y="3095"/>
                  </a:lnTo>
                  <a:cubicBezTo>
                    <a:pt x="123510" y="2220"/>
                    <a:pt x="126199" y="1537"/>
                    <a:pt x="128851" y="1048"/>
                  </a:cubicBezTo>
                  <a:cubicBezTo>
                    <a:pt x="131503" y="560"/>
                    <a:pt x="134116" y="315"/>
                    <a:pt x="136690" y="315"/>
                  </a:cubicBezTo>
                  <a:cubicBezTo>
                    <a:pt x="142302" y="315"/>
                    <a:pt x="146665" y="1551"/>
                    <a:pt x="149780" y="4022"/>
                  </a:cubicBezTo>
                  <a:cubicBezTo>
                    <a:pt x="152895" y="6493"/>
                    <a:pt x="154453" y="9943"/>
                    <a:pt x="154453" y="14371"/>
                  </a:cubicBezTo>
                  <a:cubicBezTo>
                    <a:pt x="154453" y="16945"/>
                    <a:pt x="153784" y="19326"/>
                    <a:pt x="152445" y="21514"/>
                  </a:cubicBezTo>
                  <a:cubicBezTo>
                    <a:pt x="151106" y="23703"/>
                    <a:pt x="148326" y="26650"/>
                    <a:pt x="144104" y="30357"/>
                  </a:cubicBezTo>
                  <a:lnTo>
                    <a:pt x="134141" y="39161"/>
                  </a:lnTo>
                  <a:close/>
                  <a:moveTo>
                    <a:pt x="168723" y="1164"/>
                  </a:moveTo>
                  <a:lnTo>
                    <a:pt x="198766" y="1164"/>
                  </a:lnTo>
                  <a:lnTo>
                    <a:pt x="198766" y="10046"/>
                  </a:lnTo>
                  <a:lnTo>
                    <a:pt x="178377" y="10046"/>
                  </a:lnTo>
                  <a:lnTo>
                    <a:pt x="178377" y="17305"/>
                  </a:lnTo>
                  <a:cubicBezTo>
                    <a:pt x="179304" y="17048"/>
                    <a:pt x="180231" y="16855"/>
                    <a:pt x="181157" y="16726"/>
                  </a:cubicBezTo>
                  <a:cubicBezTo>
                    <a:pt x="182084" y="16597"/>
                    <a:pt x="183037" y="16533"/>
                    <a:pt x="184015" y="16533"/>
                  </a:cubicBezTo>
                  <a:cubicBezTo>
                    <a:pt x="189730" y="16533"/>
                    <a:pt x="194183" y="17962"/>
                    <a:pt x="197375" y="20819"/>
                  </a:cubicBezTo>
                  <a:cubicBezTo>
                    <a:pt x="200568" y="23677"/>
                    <a:pt x="202164" y="27654"/>
                    <a:pt x="202164" y="32751"/>
                  </a:cubicBezTo>
                  <a:cubicBezTo>
                    <a:pt x="202164" y="37797"/>
                    <a:pt x="200426" y="41761"/>
                    <a:pt x="196951" y="44645"/>
                  </a:cubicBezTo>
                  <a:cubicBezTo>
                    <a:pt x="193476" y="47528"/>
                    <a:pt x="188674" y="48969"/>
                    <a:pt x="182547" y="48969"/>
                  </a:cubicBezTo>
                  <a:cubicBezTo>
                    <a:pt x="179870" y="48969"/>
                    <a:pt x="177231" y="48712"/>
                    <a:pt x="174631" y="48197"/>
                  </a:cubicBezTo>
                  <a:cubicBezTo>
                    <a:pt x="172031" y="47682"/>
                    <a:pt x="169444" y="46910"/>
                    <a:pt x="166869" y="45880"/>
                  </a:cubicBezTo>
                  <a:lnTo>
                    <a:pt x="166869" y="36304"/>
                  </a:lnTo>
                  <a:cubicBezTo>
                    <a:pt x="169444" y="37797"/>
                    <a:pt x="171877" y="38904"/>
                    <a:pt x="174168" y="39625"/>
                  </a:cubicBezTo>
                  <a:cubicBezTo>
                    <a:pt x="176459" y="40345"/>
                    <a:pt x="178608" y="40706"/>
                    <a:pt x="180617" y="40706"/>
                  </a:cubicBezTo>
                  <a:cubicBezTo>
                    <a:pt x="183551" y="40706"/>
                    <a:pt x="185855" y="39998"/>
                    <a:pt x="187528" y="38582"/>
                  </a:cubicBezTo>
                  <a:cubicBezTo>
                    <a:pt x="189202" y="37166"/>
                    <a:pt x="190038" y="35222"/>
                    <a:pt x="190038" y="32751"/>
                  </a:cubicBezTo>
                  <a:cubicBezTo>
                    <a:pt x="190038" y="30280"/>
                    <a:pt x="189202" y="28336"/>
                    <a:pt x="187528" y="26921"/>
                  </a:cubicBezTo>
                  <a:cubicBezTo>
                    <a:pt x="185855" y="25505"/>
                    <a:pt x="183551" y="24797"/>
                    <a:pt x="180617" y="24797"/>
                  </a:cubicBezTo>
                  <a:cubicBezTo>
                    <a:pt x="178866" y="24797"/>
                    <a:pt x="177012" y="25016"/>
                    <a:pt x="175056" y="25453"/>
                  </a:cubicBezTo>
                  <a:cubicBezTo>
                    <a:pt x="173099" y="25891"/>
                    <a:pt x="170988" y="26599"/>
                    <a:pt x="168723" y="27577"/>
                  </a:cubicBezTo>
                  <a:lnTo>
                    <a:pt x="168723" y="1164"/>
                  </a:lnTo>
                  <a:close/>
                  <a:moveTo>
                    <a:pt x="231494" y="24951"/>
                  </a:moveTo>
                  <a:cubicBezTo>
                    <a:pt x="229383" y="24951"/>
                    <a:pt x="227800" y="25633"/>
                    <a:pt x="226744" y="26998"/>
                  </a:cubicBezTo>
                  <a:cubicBezTo>
                    <a:pt x="225689" y="28362"/>
                    <a:pt x="225161" y="30408"/>
                    <a:pt x="225161" y="33138"/>
                  </a:cubicBezTo>
                  <a:cubicBezTo>
                    <a:pt x="225161" y="35866"/>
                    <a:pt x="225689" y="37913"/>
                    <a:pt x="226744" y="39277"/>
                  </a:cubicBezTo>
                  <a:cubicBezTo>
                    <a:pt x="227800" y="40642"/>
                    <a:pt x="229383" y="41324"/>
                    <a:pt x="231494" y="41324"/>
                  </a:cubicBezTo>
                  <a:cubicBezTo>
                    <a:pt x="233605" y="41324"/>
                    <a:pt x="235201" y="40642"/>
                    <a:pt x="236282" y="39277"/>
                  </a:cubicBezTo>
                  <a:cubicBezTo>
                    <a:pt x="237363" y="37913"/>
                    <a:pt x="237904" y="35866"/>
                    <a:pt x="237904" y="33138"/>
                  </a:cubicBezTo>
                  <a:cubicBezTo>
                    <a:pt x="237904" y="30408"/>
                    <a:pt x="237363" y="28362"/>
                    <a:pt x="236282" y="26998"/>
                  </a:cubicBezTo>
                  <a:cubicBezTo>
                    <a:pt x="235201" y="25633"/>
                    <a:pt x="233605" y="24951"/>
                    <a:pt x="231494" y="24951"/>
                  </a:cubicBezTo>
                  <a:close/>
                  <a:moveTo>
                    <a:pt x="246400" y="2400"/>
                  </a:moveTo>
                  <a:lnTo>
                    <a:pt x="246400" y="11050"/>
                  </a:lnTo>
                  <a:cubicBezTo>
                    <a:pt x="244443" y="10123"/>
                    <a:pt x="242589" y="9441"/>
                    <a:pt x="240839" y="9003"/>
                  </a:cubicBezTo>
                  <a:cubicBezTo>
                    <a:pt x="239088" y="8566"/>
                    <a:pt x="237363" y="8347"/>
                    <a:pt x="235664" y="8347"/>
                  </a:cubicBezTo>
                  <a:cubicBezTo>
                    <a:pt x="232060" y="8347"/>
                    <a:pt x="229254" y="9338"/>
                    <a:pt x="227247" y="11320"/>
                  </a:cubicBezTo>
                  <a:cubicBezTo>
                    <a:pt x="225238" y="13302"/>
                    <a:pt x="224080" y="16276"/>
                    <a:pt x="223771" y="20240"/>
                  </a:cubicBezTo>
                  <a:cubicBezTo>
                    <a:pt x="225161" y="19210"/>
                    <a:pt x="226654" y="18438"/>
                    <a:pt x="228250" y="17923"/>
                  </a:cubicBezTo>
                  <a:cubicBezTo>
                    <a:pt x="229846" y="17408"/>
                    <a:pt x="231597" y="17151"/>
                    <a:pt x="233502" y="17151"/>
                  </a:cubicBezTo>
                  <a:cubicBezTo>
                    <a:pt x="238290" y="17151"/>
                    <a:pt x="242152" y="18554"/>
                    <a:pt x="245086" y="21360"/>
                  </a:cubicBezTo>
                  <a:cubicBezTo>
                    <a:pt x="248021" y="24166"/>
                    <a:pt x="249489" y="27834"/>
                    <a:pt x="249489" y="32365"/>
                  </a:cubicBezTo>
                  <a:cubicBezTo>
                    <a:pt x="249489" y="37359"/>
                    <a:pt x="247854" y="41375"/>
                    <a:pt x="244585" y="44413"/>
                  </a:cubicBezTo>
                  <a:cubicBezTo>
                    <a:pt x="241315" y="47451"/>
                    <a:pt x="236900" y="48969"/>
                    <a:pt x="231340" y="48969"/>
                  </a:cubicBezTo>
                  <a:cubicBezTo>
                    <a:pt x="225264" y="48969"/>
                    <a:pt x="220566" y="46910"/>
                    <a:pt x="217245" y="42791"/>
                  </a:cubicBezTo>
                  <a:cubicBezTo>
                    <a:pt x="213924" y="38672"/>
                    <a:pt x="212264" y="32828"/>
                    <a:pt x="212264" y="25260"/>
                  </a:cubicBezTo>
                  <a:cubicBezTo>
                    <a:pt x="212264" y="17537"/>
                    <a:pt x="214207" y="11462"/>
                    <a:pt x="218095" y="7034"/>
                  </a:cubicBezTo>
                  <a:cubicBezTo>
                    <a:pt x="221982" y="2606"/>
                    <a:pt x="227324" y="392"/>
                    <a:pt x="234120" y="392"/>
                  </a:cubicBezTo>
                  <a:cubicBezTo>
                    <a:pt x="236282" y="392"/>
                    <a:pt x="238380" y="559"/>
                    <a:pt x="240414" y="894"/>
                  </a:cubicBezTo>
                  <a:cubicBezTo>
                    <a:pt x="242448" y="1229"/>
                    <a:pt x="244443" y="1731"/>
                    <a:pt x="246400" y="2400"/>
                  </a:cubicBezTo>
                  <a:close/>
                  <a:moveTo>
                    <a:pt x="258894" y="1164"/>
                  </a:moveTo>
                  <a:lnTo>
                    <a:pt x="294188" y="1164"/>
                  </a:lnTo>
                  <a:lnTo>
                    <a:pt x="294188" y="8037"/>
                  </a:lnTo>
                  <a:lnTo>
                    <a:pt x="275884" y="48043"/>
                  </a:lnTo>
                  <a:lnTo>
                    <a:pt x="264145" y="48043"/>
                  </a:lnTo>
                  <a:lnTo>
                    <a:pt x="281445" y="10046"/>
                  </a:lnTo>
                  <a:lnTo>
                    <a:pt x="258894" y="10046"/>
                  </a:lnTo>
                  <a:lnTo>
                    <a:pt x="258894" y="1164"/>
                  </a:lnTo>
                  <a:close/>
                </a:path>
              </a:pathLst>
            </a:custGeom>
            <a:solidFill>
              <a:srgbClr val="0099FF"/>
            </a:solidFill>
            <a:ln w="4943" cap="sq">
              <a:noFill/>
              <a:prstDash val="solid"/>
              <a:miter/>
            </a:ln>
          </p:spPr>
          <p:txBody>
            <a:bodyPr rtlCol="0" anchor="ctr"/>
            <a:lstStyle/>
            <a:p>
              <a:endParaRPr lang="en-US"/>
            </a:p>
          </p:txBody>
        </p:sp>
        <p:sp>
          <p:nvSpPr>
            <p:cNvPr id="5251" name="Freeform: Shape 5250">
              <a:extLst>
                <a:ext uri="{FF2B5EF4-FFF2-40B4-BE49-F238E27FC236}">
                  <a16:creationId xmlns:a16="http://schemas.microsoft.com/office/drawing/2014/main" id="{71C8BFDE-8C26-DCDB-0E3A-249B28305004}"/>
                </a:ext>
              </a:extLst>
            </p:cNvPr>
            <p:cNvSpPr/>
            <p:nvPr/>
          </p:nvSpPr>
          <p:spPr>
            <a:xfrm>
              <a:off x="3656886" y="1797794"/>
              <a:ext cx="26635" cy="26635"/>
            </a:xfrm>
            <a:custGeom>
              <a:avLst/>
              <a:gdLst>
                <a:gd name="connsiteX0" fmla="*/ 27378 w 26635"/>
                <a:gd name="connsiteY0" fmla="*/ 13644 h 26635"/>
                <a:gd name="connsiteX1" fmla="*/ 14060 w 26635"/>
                <a:gd name="connsiteY1" fmla="*/ 26962 h 26635"/>
                <a:gd name="connsiteX2" fmla="*/ 743 w 26635"/>
                <a:gd name="connsiteY2" fmla="*/ 13644 h 26635"/>
                <a:gd name="connsiteX3" fmla="*/ 14060 w 26635"/>
                <a:gd name="connsiteY3" fmla="*/ 327 h 26635"/>
                <a:gd name="connsiteX4" fmla="*/ 27378 w 26635"/>
                <a:gd name="connsiteY4" fmla="*/ 13644 h 2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5" h="26635">
                  <a:moveTo>
                    <a:pt x="27378" y="13644"/>
                  </a:moveTo>
                  <a:cubicBezTo>
                    <a:pt x="27378" y="20999"/>
                    <a:pt x="21415" y="26962"/>
                    <a:pt x="14060" y="26962"/>
                  </a:cubicBezTo>
                  <a:cubicBezTo>
                    <a:pt x="6705" y="26962"/>
                    <a:pt x="743" y="20999"/>
                    <a:pt x="743" y="13644"/>
                  </a:cubicBezTo>
                  <a:cubicBezTo>
                    <a:pt x="743" y="6289"/>
                    <a:pt x="6705" y="327"/>
                    <a:pt x="14060" y="327"/>
                  </a:cubicBezTo>
                  <a:cubicBezTo>
                    <a:pt x="21415" y="327"/>
                    <a:pt x="27378" y="6289"/>
                    <a:pt x="27378" y="13644"/>
                  </a:cubicBezTo>
                  <a:close/>
                </a:path>
              </a:pathLst>
            </a:custGeom>
            <a:solidFill>
              <a:srgbClr val="262626"/>
            </a:solidFill>
            <a:ln w="4943" cap="sq">
              <a:noFill/>
              <a:prstDash val="solid"/>
              <a:miter/>
            </a:ln>
          </p:spPr>
          <p:txBody>
            <a:bodyPr rtlCol="0" anchor="ctr"/>
            <a:lstStyle/>
            <a:p>
              <a:endParaRPr lang="en-US"/>
            </a:p>
          </p:txBody>
        </p:sp>
        <p:sp>
          <p:nvSpPr>
            <p:cNvPr id="5252" name="Freeform: Shape 5251">
              <a:extLst>
                <a:ext uri="{FF2B5EF4-FFF2-40B4-BE49-F238E27FC236}">
                  <a16:creationId xmlns:a16="http://schemas.microsoft.com/office/drawing/2014/main" id="{A08B5774-D2A8-D831-AF83-9035771B73D4}"/>
                </a:ext>
              </a:extLst>
            </p:cNvPr>
            <p:cNvSpPr/>
            <p:nvPr/>
          </p:nvSpPr>
          <p:spPr>
            <a:xfrm>
              <a:off x="3650226" y="1791135"/>
              <a:ext cx="39953" cy="39953"/>
            </a:xfrm>
            <a:custGeom>
              <a:avLst/>
              <a:gdLst>
                <a:gd name="connsiteX0" fmla="*/ 20719 w 39953"/>
                <a:gd name="connsiteY0" fmla="*/ 6986 h 39953"/>
                <a:gd name="connsiteX1" fmla="*/ 34037 w 39953"/>
                <a:gd name="connsiteY1" fmla="*/ 20304 h 39953"/>
                <a:gd name="connsiteX2" fmla="*/ 34037 w 39953"/>
                <a:gd name="connsiteY2" fmla="*/ 20304 h 39953"/>
                <a:gd name="connsiteX3" fmla="*/ 20719 w 39953"/>
                <a:gd name="connsiteY3" fmla="*/ 33621 h 39953"/>
                <a:gd name="connsiteX4" fmla="*/ 7402 w 39953"/>
                <a:gd name="connsiteY4" fmla="*/ 20304 h 39953"/>
                <a:gd name="connsiteX5" fmla="*/ 20719 w 39953"/>
                <a:gd name="connsiteY5" fmla="*/ 6986 h 39953"/>
                <a:gd name="connsiteX6" fmla="*/ 20719 w 39953"/>
                <a:gd name="connsiteY6" fmla="*/ 327 h 39953"/>
                <a:gd name="connsiteX7" fmla="*/ 743 w 39953"/>
                <a:gd name="connsiteY7" fmla="*/ 20304 h 39953"/>
                <a:gd name="connsiteX8" fmla="*/ 20719 w 39953"/>
                <a:gd name="connsiteY8" fmla="*/ 40280 h 39953"/>
                <a:gd name="connsiteX9" fmla="*/ 40696 w 39953"/>
                <a:gd name="connsiteY9" fmla="*/ 20304 h 39953"/>
                <a:gd name="connsiteX10" fmla="*/ 40696 w 39953"/>
                <a:gd name="connsiteY10" fmla="*/ 20304 h 39953"/>
                <a:gd name="connsiteX11" fmla="*/ 20719 w 39953"/>
                <a:gd name="connsiteY11" fmla="*/ 327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53" h="39953">
                  <a:moveTo>
                    <a:pt x="20719" y="6986"/>
                  </a:moveTo>
                  <a:cubicBezTo>
                    <a:pt x="28075" y="6986"/>
                    <a:pt x="34037" y="12948"/>
                    <a:pt x="34037" y="20304"/>
                  </a:cubicBezTo>
                  <a:lnTo>
                    <a:pt x="34037" y="20304"/>
                  </a:lnTo>
                  <a:cubicBezTo>
                    <a:pt x="34037" y="27659"/>
                    <a:pt x="28075" y="33621"/>
                    <a:pt x="20719" y="33621"/>
                  </a:cubicBezTo>
                  <a:cubicBezTo>
                    <a:pt x="13364" y="33621"/>
                    <a:pt x="7402" y="27659"/>
                    <a:pt x="7402" y="20304"/>
                  </a:cubicBezTo>
                  <a:cubicBezTo>
                    <a:pt x="7402" y="12948"/>
                    <a:pt x="13364" y="6986"/>
                    <a:pt x="20719" y="6986"/>
                  </a:cubicBezTo>
                  <a:close/>
                  <a:moveTo>
                    <a:pt x="20719" y="327"/>
                  </a:moveTo>
                  <a:cubicBezTo>
                    <a:pt x="9686" y="327"/>
                    <a:pt x="743" y="9270"/>
                    <a:pt x="743" y="20304"/>
                  </a:cubicBezTo>
                  <a:cubicBezTo>
                    <a:pt x="743" y="31337"/>
                    <a:pt x="9686" y="40280"/>
                    <a:pt x="20719" y="40280"/>
                  </a:cubicBezTo>
                  <a:cubicBezTo>
                    <a:pt x="31753" y="40280"/>
                    <a:pt x="40696" y="31337"/>
                    <a:pt x="40696" y="20304"/>
                  </a:cubicBezTo>
                  <a:lnTo>
                    <a:pt x="40696" y="20304"/>
                  </a:lnTo>
                  <a:cubicBezTo>
                    <a:pt x="40696" y="9270"/>
                    <a:pt x="31753" y="327"/>
                    <a:pt x="20719" y="327"/>
                  </a:cubicBezTo>
                  <a:close/>
                </a:path>
              </a:pathLst>
            </a:custGeom>
            <a:solidFill>
              <a:srgbClr val="FFFFDC"/>
            </a:solidFill>
            <a:ln w="3329" cap="flat">
              <a:noFill/>
              <a:prstDash val="solid"/>
              <a:round/>
            </a:ln>
          </p:spPr>
          <p:txBody>
            <a:bodyPr rtlCol="0" anchor="ctr"/>
            <a:lstStyle/>
            <a:p>
              <a:endParaRPr lang="en-US"/>
            </a:p>
          </p:txBody>
        </p:sp>
        <p:sp>
          <p:nvSpPr>
            <p:cNvPr id="5253" name="Freeform: Shape 5252">
              <a:extLst>
                <a:ext uri="{FF2B5EF4-FFF2-40B4-BE49-F238E27FC236}">
                  <a16:creationId xmlns:a16="http://schemas.microsoft.com/office/drawing/2014/main" id="{914B9CE8-2161-7629-4714-A8C205745A46}"/>
                </a:ext>
              </a:extLst>
            </p:cNvPr>
            <p:cNvSpPr/>
            <p:nvPr/>
          </p:nvSpPr>
          <p:spPr>
            <a:xfrm>
              <a:off x="2260283" y="3942632"/>
              <a:ext cx="462004" cy="234640"/>
            </a:xfrm>
            <a:custGeom>
              <a:avLst/>
              <a:gdLst>
                <a:gd name="connsiteX0" fmla="*/ 0 w 462004"/>
                <a:gd name="connsiteY0" fmla="*/ 11734 h 234640"/>
                <a:gd name="connsiteX1" fmla="*/ 0 w 462004"/>
                <a:gd name="connsiteY1" fmla="*/ 222911 h 234640"/>
                <a:gd name="connsiteX2" fmla="*/ 25 w 462004"/>
                <a:gd name="connsiteY2" fmla="*/ 223677 h 234640"/>
                <a:gd name="connsiteX3" fmla="*/ 104 w 462004"/>
                <a:gd name="connsiteY3" fmla="*/ 224438 h 234640"/>
                <a:gd name="connsiteX4" fmla="*/ 227 w 462004"/>
                <a:gd name="connsiteY4" fmla="*/ 225199 h 234640"/>
                <a:gd name="connsiteX5" fmla="*/ 400 w 462004"/>
                <a:gd name="connsiteY5" fmla="*/ 225946 h 234640"/>
                <a:gd name="connsiteX6" fmla="*/ 623 w 462004"/>
                <a:gd name="connsiteY6" fmla="*/ 226682 h 234640"/>
                <a:gd name="connsiteX7" fmla="*/ 895 w 462004"/>
                <a:gd name="connsiteY7" fmla="*/ 227399 h 234640"/>
                <a:gd name="connsiteX8" fmla="*/ 1211 w 462004"/>
                <a:gd name="connsiteY8" fmla="*/ 228096 h 234640"/>
                <a:gd name="connsiteX9" fmla="*/ 1572 w 462004"/>
                <a:gd name="connsiteY9" fmla="*/ 228773 h 234640"/>
                <a:gd name="connsiteX10" fmla="*/ 1977 w 462004"/>
                <a:gd name="connsiteY10" fmla="*/ 229425 h 234640"/>
                <a:gd name="connsiteX11" fmla="*/ 2427 w 462004"/>
                <a:gd name="connsiteY11" fmla="*/ 230053 h 234640"/>
                <a:gd name="connsiteX12" fmla="*/ 2911 w 462004"/>
                <a:gd name="connsiteY12" fmla="*/ 230646 h 234640"/>
                <a:gd name="connsiteX13" fmla="*/ 3435 w 462004"/>
                <a:gd name="connsiteY13" fmla="*/ 231205 h 234640"/>
                <a:gd name="connsiteX14" fmla="*/ 3999 w 462004"/>
                <a:gd name="connsiteY14" fmla="*/ 231729 h 234640"/>
                <a:gd name="connsiteX15" fmla="*/ 4592 w 462004"/>
                <a:gd name="connsiteY15" fmla="*/ 232218 h 234640"/>
                <a:gd name="connsiteX16" fmla="*/ 5215 w 462004"/>
                <a:gd name="connsiteY16" fmla="*/ 232663 h 234640"/>
                <a:gd name="connsiteX17" fmla="*/ 5867 w 462004"/>
                <a:gd name="connsiteY17" fmla="*/ 233068 h 234640"/>
                <a:gd name="connsiteX18" fmla="*/ 6544 w 462004"/>
                <a:gd name="connsiteY18" fmla="*/ 233434 h 234640"/>
                <a:gd name="connsiteX19" fmla="*/ 7246 w 462004"/>
                <a:gd name="connsiteY19" fmla="*/ 233745 h 234640"/>
                <a:gd name="connsiteX20" fmla="*/ 7963 w 462004"/>
                <a:gd name="connsiteY20" fmla="*/ 234017 h 234640"/>
                <a:gd name="connsiteX21" fmla="*/ 8694 w 462004"/>
                <a:gd name="connsiteY21" fmla="*/ 234240 h 234640"/>
                <a:gd name="connsiteX22" fmla="*/ 9446 w 462004"/>
                <a:gd name="connsiteY22" fmla="*/ 234418 h 234640"/>
                <a:gd name="connsiteX23" fmla="*/ 10202 w 462004"/>
                <a:gd name="connsiteY23" fmla="*/ 234541 h 234640"/>
                <a:gd name="connsiteX24" fmla="*/ 10968 w 462004"/>
                <a:gd name="connsiteY24" fmla="*/ 234615 h 234640"/>
                <a:gd name="connsiteX25" fmla="*/ 11734 w 462004"/>
                <a:gd name="connsiteY25" fmla="*/ 234640 h 234640"/>
                <a:gd name="connsiteX26" fmla="*/ 450275 w 462004"/>
                <a:gd name="connsiteY26" fmla="*/ 234640 h 234640"/>
                <a:gd name="connsiteX27" fmla="*/ 451042 w 462004"/>
                <a:gd name="connsiteY27" fmla="*/ 234615 h 234640"/>
                <a:gd name="connsiteX28" fmla="*/ 451808 w 462004"/>
                <a:gd name="connsiteY28" fmla="*/ 234541 h 234640"/>
                <a:gd name="connsiteX29" fmla="*/ 452564 w 462004"/>
                <a:gd name="connsiteY29" fmla="*/ 234418 h 234640"/>
                <a:gd name="connsiteX30" fmla="*/ 453310 w 462004"/>
                <a:gd name="connsiteY30" fmla="*/ 234240 h 234640"/>
                <a:gd name="connsiteX31" fmla="*/ 454047 w 462004"/>
                <a:gd name="connsiteY31" fmla="*/ 234017 h 234640"/>
                <a:gd name="connsiteX32" fmla="*/ 454763 w 462004"/>
                <a:gd name="connsiteY32" fmla="*/ 233745 h 234640"/>
                <a:gd name="connsiteX33" fmla="*/ 455465 w 462004"/>
                <a:gd name="connsiteY33" fmla="*/ 233434 h 234640"/>
                <a:gd name="connsiteX34" fmla="*/ 456142 w 462004"/>
                <a:gd name="connsiteY34" fmla="*/ 233068 h 234640"/>
                <a:gd name="connsiteX35" fmla="*/ 456790 w 462004"/>
                <a:gd name="connsiteY35" fmla="*/ 232663 h 234640"/>
                <a:gd name="connsiteX36" fmla="*/ 457418 w 462004"/>
                <a:gd name="connsiteY36" fmla="*/ 232218 h 234640"/>
                <a:gd name="connsiteX37" fmla="*/ 458011 w 462004"/>
                <a:gd name="connsiteY37" fmla="*/ 231729 h 234640"/>
                <a:gd name="connsiteX38" fmla="*/ 458569 w 462004"/>
                <a:gd name="connsiteY38" fmla="*/ 231205 h 234640"/>
                <a:gd name="connsiteX39" fmla="*/ 459093 w 462004"/>
                <a:gd name="connsiteY39" fmla="*/ 230646 h 234640"/>
                <a:gd name="connsiteX40" fmla="*/ 459582 w 462004"/>
                <a:gd name="connsiteY40" fmla="*/ 230053 h 234640"/>
                <a:gd name="connsiteX41" fmla="*/ 460027 w 462004"/>
                <a:gd name="connsiteY41" fmla="*/ 229425 h 234640"/>
                <a:gd name="connsiteX42" fmla="*/ 460433 w 462004"/>
                <a:gd name="connsiteY42" fmla="*/ 228773 h 234640"/>
                <a:gd name="connsiteX43" fmla="*/ 460798 w 462004"/>
                <a:gd name="connsiteY43" fmla="*/ 228096 h 234640"/>
                <a:gd name="connsiteX44" fmla="*/ 461115 w 462004"/>
                <a:gd name="connsiteY44" fmla="*/ 227399 h 234640"/>
                <a:gd name="connsiteX45" fmla="*/ 461382 w 462004"/>
                <a:gd name="connsiteY45" fmla="*/ 226682 h 234640"/>
                <a:gd name="connsiteX46" fmla="*/ 461609 w 462004"/>
                <a:gd name="connsiteY46" fmla="*/ 225946 h 234640"/>
                <a:gd name="connsiteX47" fmla="*/ 461782 w 462004"/>
                <a:gd name="connsiteY47" fmla="*/ 225199 h 234640"/>
                <a:gd name="connsiteX48" fmla="*/ 461906 w 462004"/>
                <a:gd name="connsiteY48" fmla="*/ 224438 h 234640"/>
                <a:gd name="connsiteX49" fmla="*/ 461980 w 462004"/>
                <a:gd name="connsiteY49" fmla="*/ 223677 h 234640"/>
                <a:gd name="connsiteX50" fmla="*/ 462004 w 462004"/>
                <a:gd name="connsiteY50" fmla="*/ 222911 h 234640"/>
                <a:gd name="connsiteX51" fmla="*/ 462004 w 462004"/>
                <a:gd name="connsiteY51" fmla="*/ 11734 h 234640"/>
                <a:gd name="connsiteX52" fmla="*/ 461980 w 462004"/>
                <a:gd name="connsiteY52" fmla="*/ 10963 h 234640"/>
                <a:gd name="connsiteX53" fmla="*/ 461906 w 462004"/>
                <a:gd name="connsiteY53" fmla="*/ 10202 h 234640"/>
                <a:gd name="connsiteX54" fmla="*/ 461782 w 462004"/>
                <a:gd name="connsiteY54" fmla="*/ 9446 h 234640"/>
                <a:gd name="connsiteX55" fmla="*/ 461609 w 462004"/>
                <a:gd name="connsiteY55" fmla="*/ 8694 h 234640"/>
                <a:gd name="connsiteX56" fmla="*/ 461382 w 462004"/>
                <a:gd name="connsiteY56" fmla="*/ 7963 h 234640"/>
                <a:gd name="connsiteX57" fmla="*/ 461115 w 462004"/>
                <a:gd name="connsiteY57" fmla="*/ 7241 h 234640"/>
                <a:gd name="connsiteX58" fmla="*/ 460798 w 462004"/>
                <a:gd name="connsiteY58" fmla="*/ 6544 h 234640"/>
                <a:gd name="connsiteX59" fmla="*/ 460433 w 462004"/>
                <a:gd name="connsiteY59" fmla="*/ 5867 h 234640"/>
                <a:gd name="connsiteX60" fmla="*/ 460027 w 462004"/>
                <a:gd name="connsiteY60" fmla="*/ 5215 h 234640"/>
                <a:gd name="connsiteX61" fmla="*/ 459582 w 462004"/>
                <a:gd name="connsiteY61" fmla="*/ 4592 h 234640"/>
                <a:gd name="connsiteX62" fmla="*/ 459093 w 462004"/>
                <a:gd name="connsiteY62" fmla="*/ 3999 h 234640"/>
                <a:gd name="connsiteX63" fmla="*/ 458569 w 462004"/>
                <a:gd name="connsiteY63" fmla="*/ 3435 h 234640"/>
                <a:gd name="connsiteX64" fmla="*/ 458011 w 462004"/>
                <a:gd name="connsiteY64" fmla="*/ 2911 h 234640"/>
                <a:gd name="connsiteX65" fmla="*/ 457418 w 462004"/>
                <a:gd name="connsiteY65" fmla="*/ 2427 h 234640"/>
                <a:gd name="connsiteX66" fmla="*/ 456790 w 462004"/>
                <a:gd name="connsiteY66" fmla="*/ 1977 h 234640"/>
                <a:gd name="connsiteX67" fmla="*/ 456142 w 462004"/>
                <a:gd name="connsiteY67" fmla="*/ 1572 h 234640"/>
                <a:gd name="connsiteX68" fmla="*/ 455465 w 462004"/>
                <a:gd name="connsiteY68" fmla="*/ 1211 h 234640"/>
                <a:gd name="connsiteX69" fmla="*/ 454763 w 462004"/>
                <a:gd name="connsiteY69" fmla="*/ 895 h 234640"/>
                <a:gd name="connsiteX70" fmla="*/ 454047 w 462004"/>
                <a:gd name="connsiteY70" fmla="*/ 623 h 234640"/>
                <a:gd name="connsiteX71" fmla="*/ 453310 w 462004"/>
                <a:gd name="connsiteY71" fmla="*/ 400 h 234640"/>
                <a:gd name="connsiteX72" fmla="*/ 452564 w 462004"/>
                <a:gd name="connsiteY72" fmla="*/ 227 h 234640"/>
                <a:gd name="connsiteX73" fmla="*/ 451808 w 462004"/>
                <a:gd name="connsiteY73" fmla="*/ 99 h 234640"/>
                <a:gd name="connsiteX74" fmla="*/ 451042 w 462004"/>
                <a:gd name="connsiteY74" fmla="*/ 25 h 234640"/>
                <a:gd name="connsiteX75" fmla="*/ 450275 w 462004"/>
                <a:gd name="connsiteY75" fmla="*/ 0 h 234640"/>
                <a:gd name="connsiteX76" fmla="*/ 11734 w 462004"/>
                <a:gd name="connsiteY76" fmla="*/ 0 h 234640"/>
                <a:gd name="connsiteX77" fmla="*/ 10968 w 462004"/>
                <a:gd name="connsiteY77" fmla="*/ 25 h 234640"/>
                <a:gd name="connsiteX78" fmla="*/ 10202 w 462004"/>
                <a:gd name="connsiteY78" fmla="*/ 99 h 234640"/>
                <a:gd name="connsiteX79" fmla="*/ 9446 w 462004"/>
                <a:gd name="connsiteY79" fmla="*/ 227 h 234640"/>
                <a:gd name="connsiteX80" fmla="*/ 8694 w 462004"/>
                <a:gd name="connsiteY80" fmla="*/ 400 h 234640"/>
                <a:gd name="connsiteX81" fmla="*/ 7963 w 462004"/>
                <a:gd name="connsiteY81" fmla="*/ 623 h 234640"/>
                <a:gd name="connsiteX82" fmla="*/ 7246 w 462004"/>
                <a:gd name="connsiteY82" fmla="*/ 895 h 234640"/>
                <a:gd name="connsiteX83" fmla="*/ 6544 w 462004"/>
                <a:gd name="connsiteY83" fmla="*/ 1211 h 234640"/>
                <a:gd name="connsiteX84" fmla="*/ 5867 w 462004"/>
                <a:gd name="connsiteY84" fmla="*/ 1572 h 234640"/>
                <a:gd name="connsiteX85" fmla="*/ 5215 w 462004"/>
                <a:gd name="connsiteY85" fmla="*/ 1977 h 234640"/>
                <a:gd name="connsiteX86" fmla="*/ 4592 w 462004"/>
                <a:gd name="connsiteY86" fmla="*/ 2427 h 234640"/>
                <a:gd name="connsiteX87" fmla="*/ 3999 w 462004"/>
                <a:gd name="connsiteY87" fmla="*/ 2911 h 234640"/>
                <a:gd name="connsiteX88" fmla="*/ 3435 w 462004"/>
                <a:gd name="connsiteY88" fmla="*/ 3435 h 234640"/>
                <a:gd name="connsiteX89" fmla="*/ 2911 w 462004"/>
                <a:gd name="connsiteY89" fmla="*/ 3999 h 234640"/>
                <a:gd name="connsiteX90" fmla="*/ 2427 w 462004"/>
                <a:gd name="connsiteY90" fmla="*/ 4592 h 234640"/>
                <a:gd name="connsiteX91" fmla="*/ 1977 w 462004"/>
                <a:gd name="connsiteY91" fmla="*/ 5215 h 234640"/>
                <a:gd name="connsiteX92" fmla="*/ 1572 w 462004"/>
                <a:gd name="connsiteY92" fmla="*/ 5867 h 234640"/>
                <a:gd name="connsiteX93" fmla="*/ 1211 w 462004"/>
                <a:gd name="connsiteY93" fmla="*/ 6544 h 234640"/>
                <a:gd name="connsiteX94" fmla="*/ 895 w 462004"/>
                <a:gd name="connsiteY94" fmla="*/ 7241 h 234640"/>
                <a:gd name="connsiteX95" fmla="*/ 623 w 462004"/>
                <a:gd name="connsiteY95" fmla="*/ 7963 h 234640"/>
                <a:gd name="connsiteX96" fmla="*/ 400 w 462004"/>
                <a:gd name="connsiteY96" fmla="*/ 8694 h 234640"/>
                <a:gd name="connsiteX97" fmla="*/ 227 w 462004"/>
                <a:gd name="connsiteY97" fmla="*/ 9446 h 234640"/>
                <a:gd name="connsiteX98" fmla="*/ 104 w 462004"/>
                <a:gd name="connsiteY98" fmla="*/ 10202 h 234640"/>
                <a:gd name="connsiteX99" fmla="*/ 25 w 462004"/>
                <a:gd name="connsiteY99" fmla="*/ 10963 h 23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62004" h="234640">
                  <a:moveTo>
                    <a:pt x="0" y="11734"/>
                  </a:moveTo>
                  <a:lnTo>
                    <a:pt x="0" y="222911"/>
                  </a:lnTo>
                  <a:lnTo>
                    <a:pt x="25" y="223677"/>
                  </a:lnTo>
                  <a:lnTo>
                    <a:pt x="104" y="224438"/>
                  </a:lnTo>
                  <a:lnTo>
                    <a:pt x="227" y="225199"/>
                  </a:lnTo>
                  <a:lnTo>
                    <a:pt x="400" y="225946"/>
                  </a:lnTo>
                  <a:lnTo>
                    <a:pt x="623" y="226682"/>
                  </a:lnTo>
                  <a:lnTo>
                    <a:pt x="895" y="227399"/>
                  </a:lnTo>
                  <a:lnTo>
                    <a:pt x="1211" y="228096"/>
                  </a:lnTo>
                  <a:lnTo>
                    <a:pt x="1572" y="228773"/>
                  </a:lnTo>
                  <a:lnTo>
                    <a:pt x="1977" y="229425"/>
                  </a:lnTo>
                  <a:lnTo>
                    <a:pt x="2427" y="230053"/>
                  </a:lnTo>
                  <a:lnTo>
                    <a:pt x="2911" y="230646"/>
                  </a:lnTo>
                  <a:lnTo>
                    <a:pt x="3435" y="231205"/>
                  </a:lnTo>
                  <a:lnTo>
                    <a:pt x="3999" y="231729"/>
                  </a:lnTo>
                  <a:lnTo>
                    <a:pt x="4592" y="232218"/>
                  </a:lnTo>
                  <a:lnTo>
                    <a:pt x="5215" y="232663"/>
                  </a:lnTo>
                  <a:lnTo>
                    <a:pt x="5867" y="233068"/>
                  </a:lnTo>
                  <a:lnTo>
                    <a:pt x="6544" y="233434"/>
                  </a:lnTo>
                  <a:lnTo>
                    <a:pt x="7246" y="233745"/>
                  </a:lnTo>
                  <a:lnTo>
                    <a:pt x="7963" y="234017"/>
                  </a:lnTo>
                  <a:lnTo>
                    <a:pt x="8694" y="234240"/>
                  </a:lnTo>
                  <a:lnTo>
                    <a:pt x="9446" y="234418"/>
                  </a:lnTo>
                  <a:lnTo>
                    <a:pt x="10202" y="234541"/>
                  </a:lnTo>
                  <a:lnTo>
                    <a:pt x="10968" y="234615"/>
                  </a:lnTo>
                  <a:lnTo>
                    <a:pt x="11734" y="234640"/>
                  </a:lnTo>
                  <a:lnTo>
                    <a:pt x="450275" y="234640"/>
                  </a:lnTo>
                  <a:lnTo>
                    <a:pt x="451042" y="234615"/>
                  </a:lnTo>
                  <a:lnTo>
                    <a:pt x="451808" y="234541"/>
                  </a:lnTo>
                  <a:lnTo>
                    <a:pt x="452564" y="234418"/>
                  </a:lnTo>
                  <a:lnTo>
                    <a:pt x="453310" y="234240"/>
                  </a:lnTo>
                  <a:lnTo>
                    <a:pt x="454047" y="234017"/>
                  </a:lnTo>
                  <a:lnTo>
                    <a:pt x="454763" y="233745"/>
                  </a:lnTo>
                  <a:lnTo>
                    <a:pt x="455465" y="233434"/>
                  </a:lnTo>
                  <a:lnTo>
                    <a:pt x="456142" y="233068"/>
                  </a:lnTo>
                  <a:lnTo>
                    <a:pt x="456790" y="232663"/>
                  </a:lnTo>
                  <a:lnTo>
                    <a:pt x="457418" y="232218"/>
                  </a:lnTo>
                  <a:lnTo>
                    <a:pt x="458011" y="231729"/>
                  </a:lnTo>
                  <a:lnTo>
                    <a:pt x="458569" y="231205"/>
                  </a:lnTo>
                  <a:lnTo>
                    <a:pt x="459093" y="230646"/>
                  </a:lnTo>
                  <a:lnTo>
                    <a:pt x="459582" y="230053"/>
                  </a:lnTo>
                  <a:lnTo>
                    <a:pt x="460027" y="229425"/>
                  </a:lnTo>
                  <a:lnTo>
                    <a:pt x="460433" y="228773"/>
                  </a:lnTo>
                  <a:lnTo>
                    <a:pt x="460798" y="228096"/>
                  </a:lnTo>
                  <a:lnTo>
                    <a:pt x="461115" y="227399"/>
                  </a:lnTo>
                  <a:lnTo>
                    <a:pt x="461382" y="226682"/>
                  </a:lnTo>
                  <a:lnTo>
                    <a:pt x="461609" y="225946"/>
                  </a:lnTo>
                  <a:lnTo>
                    <a:pt x="461782" y="225199"/>
                  </a:lnTo>
                  <a:lnTo>
                    <a:pt x="461906" y="224438"/>
                  </a:lnTo>
                  <a:lnTo>
                    <a:pt x="461980" y="223677"/>
                  </a:lnTo>
                  <a:lnTo>
                    <a:pt x="462004" y="222911"/>
                  </a:lnTo>
                  <a:lnTo>
                    <a:pt x="462004" y="11734"/>
                  </a:lnTo>
                  <a:lnTo>
                    <a:pt x="461980" y="10963"/>
                  </a:lnTo>
                  <a:lnTo>
                    <a:pt x="461906" y="10202"/>
                  </a:lnTo>
                  <a:lnTo>
                    <a:pt x="461782" y="9446"/>
                  </a:lnTo>
                  <a:lnTo>
                    <a:pt x="461609" y="8694"/>
                  </a:lnTo>
                  <a:lnTo>
                    <a:pt x="461382" y="7963"/>
                  </a:lnTo>
                  <a:lnTo>
                    <a:pt x="461115" y="7241"/>
                  </a:lnTo>
                  <a:lnTo>
                    <a:pt x="460798" y="6544"/>
                  </a:lnTo>
                  <a:lnTo>
                    <a:pt x="460433" y="5867"/>
                  </a:lnTo>
                  <a:lnTo>
                    <a:pt x="460027" y="5215"/>
                  </a:lnTo>
                  <a:lnTo>
                    <a:pt x="459582" y="4592"/>
                  </a:lnTo>
                  <a:lnTo>
                    <a:pt x="459093" y="3999"/>
                  </a:lnTo>
                  <a:lnTo>
                    <a:pt x="458569" y="3435"/>
                  </a:lnTo>
                  <a:lnTo>
                    <a:pt x="458011" y="2911"/>
                  </a:lnTo>
                  <a:lnTo>
                    <a:pt x="457418" y="2427"/>
                  </a:lnTo>
                  <a:lnTo>
                    <a:pt x="456790" y="1977"/>
                  </a:lnTo>
                  <a:lnTo>
                    <a:pt x="456142" y="1572"/>
                  </a:lnTo>
                  <a:lnTo>
                    <a:pt x="455465" y="1211"/>
                  </a:lnTo>
                  <a:lnTo>
                    <a:pt x="454763" y="895"/>
                  </a:lnTo>
                  <a:lnTo>
                    <a:pt x="454047" y="623"/>
                  </a:lnTo>
                  <a:lnTo>
                    <a:pt x="453310" y="400"/>
                  </a:lnTo>
                  <a:lnTo>
                    <a:pt x="452564" y="227"/>
                  </a:lnTo>
                  <a:lnTo>
                    <a:pt x="451808" y="99"/>
                  </a:lnTo>
                  <a:lnTo>
                    <a:pt x="451042" y="25"/>
                  </a:lnTo>
                  <a:lnTo>
                    <a:pt x="450275" y="0"/>
                  </a:lnTo>
                  <a:lnTo>
                    <a:pt x="11734" y="0"/>
                  </a:lnTo>
                  <a:lnTo>
                    <a:pt x="10968" y="25"/>
                  </a:lnTo>
                  <a:lnTo>
                    <a:pt x="10202" y="99"/>
                  </a:lnTo>
                  <a:lnTo>
                    <a:pt x="9446" y="227"/>
                  </a:lnTo>
                  <a:lnTo>
                    <a:pt x="8694" y="400"/>
                  </a:lnTo>
                  <a:lnTo>
                    <a:pt x="7963" y="623"/>
                  </a:lnTo>
                  <a:lnTo>
                    <a:pt x="7246" y="895"/>
                  </a:lnTo>
                  <a:lnTo>
                    <a:pt x="6544" y="1211"/>
                  </a:lnTo>
                  <a:lnTo>
                    <a:pt x="5867" y="1572"/>
                  </a:lnTo>
                  <a:lnTo>
                    <a:pt x="5215" y="1977"/>
                  </a:lnTo>
                  <a:lnTo>
                    <a:pt x="4592" y="2427"/>
                  </a:lnTo>
                  <a:lnTo>
                    <a:pt x="3999" y="2911"/>
                  </a:lnTo>
                  <a:lnTo>
                    <a:pt x="3435" y="3435"/>
                  </a:lnTo>
                  <a:lnTo>
                    <a:pt x="2911" y="3999"/>
                  </a:lnTo>
                  <a:lnTo>
                    <a:pt x="2427" y="4592"/>
                  </a:lnTo>
                  <a:lnTo>
                    <a:pt x="1977" y="5215"/>
                  </a:lnTo>
                  <a:lnTo>
                    <a:pt x="1572" y="5867"/>
                  </a:lnTo>
                  <a:lnTo>
                    <a:pt x="1211" y="6544"/>
                  </a:lnTo>
                  <a:lnTo>
                    <a:pt x="895" y="7241"/>
                  </a:lnTo>
                  <a:lnTo>
                    <a:pt x="623" y="7963"/>
                  </a:lnTo>
                  <a:lnTo>
                    <a:pt x="400" y="8694"/>
                  </a:lnTo>
                  <a:lnTo>
                    <a:pt x="227" y="9446"/>
                  </a:lnTo>
                  <a:lnTo>
                    <a:pt x="104" y="10202"/>
                  </a:lnTo>
                  <a:lnTo>
                    <a:pt x="25" y="10963"/>
                  </a:lnTo>
                  <a:close/>
                </a:path>
              </a:pathLst>
            </a:custGeom>
            <a:solidFill>
              <a:srgbClr val="FAFAFF"/>
            </a:solidFill>
            <a:ln w="4943" cap="sq">
              <a:noFill/>
              <a:prstDash val="solid"/>
              <a:miter/>
            </a:ln>
          </p:spPr>
          <p:txBody>
            <a:bodyPr rtlCol="0" anchor="ctr"/>
            <a:lstStyle/>
            <a:p>
              <a:endParaRPr lang="en-US"/>
            </a:p>
          </p:txBody>
        </p:sp>
        <p:sp>
          <p:nvSpPr>
            <p:cNvPr id="5254" name="Freeform: Shape 5253">
              <a:extLst>
                <a:ext uri="{FF2B5EF4-FFF2-40B4-BE49-F238E27FC236}">
                  <a16:creationId xmlns:a16="http://schemas.microsoft.com/office/drawing/2014/main" id="{BB1FC2E3-CCD0-91DF-740B-989311A02E8A}"/>
                </a:ext>
              </a:extLst>
            </p:cNvPr>
            <p:cNvSpPr/>
            <p:nvPr/>
          </p:nvSpPr>
          <p:spPr>
            <a:xfrm>
              <a:off x="2260283" y="3942632"/>
              <a:ext cx="462004" cy="234640"/>
            </a:xfrm>
            <a:custGeom>
              <a:avLst/>
              <a:gdLst>
                <a:gd name="connsiteX0" fmla="*/ 0 w 462004"/>
                <a:gd name="connsiteY0" fmla="*/ 222911 h 234640"/>
                <a:gd name="connsiteX1" fmla="*/ 25 w 462004"/>
                <a:gd name="connsiteY1" fmla="*/ 223677 h 234640"/>
                <a:gd name="connsiteX2" fmla="*/ 104 w 462004"/>
                <a:gd name="connsiteY2" fmla="*/ 224438 h 234640"/>
                <a:gd name="connsiteX3" fmla="*/ 227 w 462004"/>
                <a:gd name="connsiteY3" fmla="*/ 225199 h 234640"/>
                <a:gd name="connsiteX4" fmla="*/ 400 w 462004"/>
                <a:gd name="connsiteY4" fmla="*/ 225946 h 234640"/>
                <a:gd name="connsiteX5" fmla="*/ 623 w 462004"/>
                <a:gd name="connsiteY5" fmla="*/ 226682 h 234640"/>
                <a:gd name="connsiteX6" fmla="*/ 895 w 462004"/>
                <a:gd name="connsiteY6" fmla="*/ 227399 h 234640"/>
                <a:gd name="connsiteX7" fmla="*/ 1211 w 462004"/>
                <a:gd name="connsiteY7" fmla="*/ 228096 h 234640"/>
                <a:gd name="connsiteX8" fmla="*/ 1572 w 462004"/>
                <a:gd name="connsiteY8" fmla="*/ 228773 h 234640"/>
                <a:gd name="connsiteX9" fmla="*/ 1977 w 462004"/>
                <a:gd name="connsiteY9" fmla="*/ 229425 h 234640"/>
                <a:gd name="connsiteX10" fmla="*/ 2427 w 462004"/>
                <a:gd name="connsiteY10" fmla="*/ 230053 h 234640"/>
                <a:gd name="connsiteX11" fmla="*/ 2911 w 462004"/>
                <a:gd name="connsiteY11" fmla="*/ 230646 h 234640"/>
                <a:gd name="connsiteX12" fmla="*/ 3435 w 462004"/>
                <a:gd name="connsiteY12" fmla="*/ 231205 h 234640"/>
                <a:gd name="connsiteX13" fmla="*/ 3999 w 462004"/>
                <a:gd name="connsiteY13" fmla="*/ 231729 h 234640"/>
                <a:gd name="connsiteX14" fmla="*/ 4592 w 462004"/>
                <a:gd name="connsiteY14" fmla="*/ 232218 h 234640"/>
                <a:gd name="connsiteX15" fmla="*/ 5215 w 462004"/>
                <a:gd name="connsiteY15" fmla="*/ 232663 h 234640"/>
                <a:gd name="connsiteX16" fmla="*/ 5867 w 462004"/>
                <a:gd name="connsiteY16" fmla="*/ 233068 h 234640"/>
                <a:gd name="connsiteX17" fmla="*/ 6544 w 462004"/>
                <a:gd name="connsiteY17" fmla="*/ 233434 h 234640"/>
                <a:gd name="connsiteX18" fmla="*/ 7246 w 462004"/>
                <a:gd name="connsiteY18" fmla="*/ 233745 h 234640"/>
                <a:gd name="connsiteX19" fmla="*/ 7963 w 462004"/>
                <a:gd name="connsiteY19" fmla="*/ 234017 h 234640"/>
                <a:gd name="connsiteX20" fmla="*/ 8694 w 462004"/>
                <a:gd name="connsiteY20" fmla="*/ 234240 h 234640"/>
                <a:gd name="connsiteX21" fmla="*/ 9446 w 462004"/>
                <a:gd name="connsiteY21" fmla="*/ 234418 h 234640"/>
                <a:gd name="connsiteX22" fmla="*/ 10202 w 462004"/>
                <a:gd name="connsiteY22" fmla="*/ 234541 h 234640"/>
                <a:gd name="connsiteX23" fmla="*/ 10968 w 462004"/>
                <a:gd name="connsiteY23" fmla="*/ 234615 h 234640"/>
                <a:gd name="connsiteX24" fmla="*/ 11734 w 462004"/>
                <a:gd name="connsiteY24" fmla="*/ 234640 h 234640"/>
                <a:gd name="connsiteX25" fmla="*/ 450275 w 462004"/>
                <a:gd name="connsiteY25" fmla="*/ 234640 h 234640"/>
                <a:gd name="connsiteX26" fmla="*/ 451042 w 462004"/>
                <a:gd name="connsiteY26" fmla="*/ 234615 h 234640"/>
                <a:gd name="connsiteX27" fmla="*/ 451808 w 462004"/>
                <a:gd name="connsiteY27" fmla="*/ 234541 h 234640"/>
                <a:gd name="connsiteX28" fmla="*/ 452564 w 462004"/>
                <a:gd name="connsiteY28" fmla="*/ 234418 h 234640"/>
                <a:gd name="connsiteX29" fmla="*/ 453310 w 462004"/>
                <a:gd name="connsiteY29" fmla="*/ 234240 h 234640"/>
                <a:gd name="connsiteX30" fmla="*/ 454047 w 462004"/>
                <a:gd name="connsiteY30" fmla="*/ 234017 h 234640"/>
                <a:gd name="connsiteX31" fmla="*/ 454763 w 462004"/>
                <a:gd name="connsiteY31" fmla="*/ 233745 h 234640"/>
                <a:gd name="connsiteX32" fmla="*/ 455465 w 462004"/>
                <a:gd name="connsiteY32" fmla="*/ 233434 h 234640"/>
                <a:gd name="connsiteX33" fmla="*/ 456142 w 462004"/>
                <a:gd name="connsiteY33" fmla="*/ 233068 h 234640"/>
                <a:gd name="connsiteX34" fmla="*/ 456790 w 462004"/>
                <a:gd name="connsiteY34" fmla="*/ 232663 h 234640"/>
                <a:gd name="connsiteX35" fmla="*/ 457418 w 462004"/>
                <a:gd name="connsiteY35" fmla="*/ 232218 h 234640"/>
                <a:gd name="connsiteX36" fmla="*/ 458011 w 462004"/>
                <a:gd name="connsiteY36" fmla="*/ 231729 h 234640"/>
                <a:gd name="connsiteX37" fmla="*/ 458569 w 462004"/>
                <a:gd name="connsiteY37" fmla="*/ 231205 h 234640"/>
                <a:gd name="connsiteX38" fmla="*/ 459093 w 462004"/>
                <a:gd name="connsiteY38" fmla="*/ 230646 h 234640"/>
                <a:gd name="connsiteX39" fmla="*/ 459582 w 462004"/>
                <a:gd name="connsiteY39" fmla="*/ 230053 h 234640"/>
                <a:gd name="connsiteX40" fmla="*/ 460027 w 462004"/>
                <a:gd name="connsiteY40" fmla="*/ 229425 h 234640"/>
                <a:gd name="connsiteX41" fmla="*/ 460433 w 462004"/>
                <a:gd name="connsiteY41" fmla="*/ 228773 h 234640"/>
                <a:gd name="connsiteX42" fmla="*/ 460798 w 462004"/>
                <a:gd name="connsiteY42" fmla="*/ 228096 h 234640"/>
                <a:gd name="connsiteX43" fmla="*/ 461115 w 462004"/>
                <a:gd name="connsiteY43" fmla="*/ 227399 h 234640"/>
                <a:gd name="connsiteX44" fmla="*/ 461382 w 462004"/>
                <a:gd name="connsiteY44" fmla="*/ 226682 h 234640"/>
                <a:gd name="connsiteX45" fmla="*/ 461609 w 462004"/>
                <a:gd name="connsiteY45" fmla="*/ 225946 h 234640"/>
                <a:gd name="connsiteX46" fmla="*/ 461782 w 462004"/>
                <a:gd name="connsiteY46" fmla="*/ 225199 h 234640"/>
                <a:gd name="connsiteX47" fmla="*/ 461906 w 462004"/>
                <a:gd name="connsiteY47" fmla="*/ 224438 h 234640"/>
                <a:gd name="connsiteX48" fmla="*/ 461980 w 462004"/>
                <a:gd name="connsiteY48" fmla="*/ 223677 h 234640"/>
                <a:gd name="connsiteX49" fmla="*/ 462004 w 462004"/>
                <a:gd name="connsiteY49" fmla="*/ 222911 h 234640"/>
                <a:gd name="connsiteX50" fmla="*/ 462004 w 462004"/>
                <a:gd name="connsiteY50" fmla="*/ 11734 h 234640"/>
                <a:gd name="connsiteX51" fmla="*/ 461980 w 462004"/>
                <a:gd name="connsiteY51" fmla="*/ 10963 h 234640"/>
                <a:gd name="connsiteX52" fmla="*/ 461906 w 462004"/>
                <a:gd name="connsiteY52" fmla="*/ 10202 h 234640"/>
                <a:gd name="connsiteX53" fmla="*/ 461782 w 462004"/>
                <a:gd name="connsiteY53" fmla="*/ 9446 h 234640"/>
                <a:gd name="connsiteX54" fmla="*/ 461609 w 462004"/>
                <a:gd name="connsiteY54" fmla="*/ 8694 h 234640"/>
                <a:gd name="connsiteX55" fmla="*/ 461382 w 462004"/>
                <a:gd name="connsiteY55" fmla="*/ 7963 h 234640"/>
                <a:gd name="connsiteX56" fmla="*/ 461115 w 462004"/>
                <a:gd name="connsiteY56" fmla="*/ 7241 h 234640"/>
                <a:gd name="connsiteX57" fmla="*/ 460798 w 462004"/>
                <a:gd name="connsiteY57" fmla="*/ 6544 h 234640"/>
                <a:gd name="connsiteX58" fmla="*/ 460433 w 462004"/>
                <a:gd name="connsiteY58" fmla="*/ 5867 h 234640"/>
                <a:gd name="connsiteX59" fmla="*/ 460027 w 462004"/>
                <a:gd name="connsiteY59" fmla="*/ 5215 h 234640"/>
                <a:gd name="connsiteX60" fmla="*/ 459582 w 462004"/>
                <a:gd name="connsiteY60" fmla="*/ 4592 h 234640"/>
                <a:gd name="connsiteX61" fmla="*/ 459093 w 462004"/>
                <a:gd name="connsiteY61" fmla="*/ 3999 h 234640"/>
                <a:gd name="connsiteX62" fmla="*/ 458569 w 462004"/>
                <a:gd name="connsiteY62" fmla="*/ 3435 h 234640"/>
                <a:gd name="connsiteX63" fmla="*/ 458011 w 462004"/>
                <a:gd name="connsiteY63" fmla="*/ 2911 h 234640"/>
                <a:gd name="connsiteX64" fmla="*/ 457418 w 462004"/>
                <a:gd name="connsiteY64" fmla="*/ 2427 h 234640"/>
                <a:gd name="connsiteX65" fmla="*/ 456790 w 462004"/>
                <a:gd name="connsiteY65" fmla="*/ 1977 h 234640"/>
                <a:gd name="connsiteX66" fmla="*/ 456142 w 462004"/>
                <a:gd name="connsiteY66" fmla="*/ 1572 h 234640"/>
                <a:gd name="connsiteX67" fmla="*/ 455465 w 462004"/>
                <a:gd name="connsiteY67" fmla="*/ 1211 h 234640"/>
                <a:gd name="connsiteX68" fmla="*/ 454763 w 462004"/>
                <a:gd name="connsiteY68" fmla="*/ 895 h 234640"/>
                <a:gd name="connsiteX69" fmla="*/ 454047 w 462004"/>
                <a:gd name="connsiteY69" fmla="*/ 623 h 234640"/>
                <a:gd name="connsiteX70" fmla="*/ 453310 w 462004"/>
                <a:gd name="connsiteY70" fmla="*/ 400 h 234640"/>
                <a:gd name="connsiteX71" fmla="*/ 452564 w 462004"/>
                <a:gd name="connsiteY71" fmla="*/ 227 h 234640"/>
                <a:gd name="connsiteX72" fmla="*/ 451808 w 462004"/>
                <a:gd name="connsiteY72" fmla="*/ 99 h 234640"/>
                <a:gd name="connsiteX73" fmla="*/ 451042 w 462004"/>
                <a:gd name="connsiteY73" fmla="*/ 25 h 234640"/>
                <a:gd name="connsiteX74" fmla="*/ 450275 w 462004"/>
                <a:gd name="connsiteY74" fmla="*/ 0 h 234640"/>
                <a:gd name="connsiteX75" fmla="*/ 11734 w 462004"/>
                <a:gd name="connsiteY75" fmla="*/ 0 h 234640"/>
                <a:gd name="connsiteX76" fmla="*/ 10968 w 462004"/>
                <a:gd name="connsiteY76" fmla="*/ 25 h 234640"/>
                <a:gd name="connsiteX77" fmla="*/ 10202 w 462004"/>
                <a:gd name="connsiteY77" fmla="*/ 99 h 234640"/>
                <a:gd name="connsiteX78" fmla="*/ 9446 w 462004"/>
                <a:gd name="connsiteY78" fmla="*/ 227 h 234640"/>
                <a:gd name="connsiteX79" fmla="*/ 8694 w 462004"/>
                <a:gd name="connsiteY79" fmla="*/ 400 h 234640"/>
                <a:gd name="connsiteX80" fmla="*/ 7963 w 462004"/>
                <a:gd name="connsiteY80" fmla="*/ 623 h 234640"/>
                <a:gd name="connsiteX81" fmla="*/ 7246 w 462004"/>
                <a:gd name="connsiteY81" fmla="*/ 895 h 234640"/>
                <a:gd name="connsiteX82" fmla="*/ 6544 w 462004"/>
                <a:gd name="connsiteY82" fmla="*/ 1211 h 234640"/>
                <a:gd name="connsiteX83" fmla="*/ 5867 w 462004"/>
                <a:gd name="connsiteY83" fmla="*/ 1572 h 234640"/>
                <a:gd name="connsiteX84" fmla="*/ 5215 w 462004"/>
                <a:gd name="connsiteY84" fmla="*/ 1977 h 234640"/>
                <a:gd name="connsiteX85" fmla="*/ 4592 w 462004"/>
                <a:gd name="connsiteY85" fmla="*/ 2427 h 234640"/>
                <a:gd name="connsiteX86" fmla="*/ 3999 w 462004"/>
                <a:gd name="connsiteY86" fmla="*/ 2911 h 234640"/>
                <a:gd name="connsiteX87" fmla="*/ 3435 w 462004"/>
                <a:gd name="connsiteY87" fmla="*/ 3435 h 234640"/>
                <a:gd name="connsiteX88" fmla="*/ 2911 w 462004"/>
                <a:gd name="connsiteY88" fmla="*/ 3999 h 234640"/>
                <a:gd name="connsiteX89" fmla="*/ 2427 w 462004"/>
                <a:gd name="connsiteY89" fmla="*/ 4592 h 234640"/>
                <a:gd name="connsiteX90" fmla="*/ 1977 w 462004"/>
                <a:gd name="connsiteY90" fmla="*/ 5215 h 234640"/>
                <a:gd name="connsiteX91" fmla="*/ 1572 w 462004"/>
                <a:gd name="connsiteY91" fmla="*/ 5867 h 234640"/>
                <a:gd name="connsiteX92" fmla="*/ 1211 w 462004"/>
                <a:gd name="connsiteY92" fmla="*/ 6544 h 234640"/>
                <a:gd name="connsiteX93" fmla="*/ 895 w 462004"/>
                <a:gd name="connsiteY93" fmla="*/ 7241 h 234640"/>
                <a:gd name="connsiteX94" fmla="*/ 623 w 462004"/>
                <a:gd name="connsiteY94" fmla="*/ 7963 h 234640"/>
                <a:gd name="connsiteX95" fmla="*/ 400 w 462004"/>
                <a:gd name="connsiteY95" fmla="*/ 8694 h 234640"/>
                <a:gd name="connsiteX96" fmla="*/ 227 w 462004"/>
                <a:gd name="connsiteY96" fmla="*/ 9446 h 234640"/>
                <a:gd name="connsiteX97" fmla="*/ 104 w 462004"/>
                <a:gd name="connsiteY97" fmla="*/ 10202 h 234640"/>
                <a:gd name="connsiteX98" fmla="*/ 25 w 462004"/>
                <a:gd name="connsiteY98" fmla="*/ 10963 h 234640"/>
                <a:gd name="connsiteX99" fmla="*/ 0 w 462004"/>
                <a:gd name="connsiteY99" fmla="*/ 11734 h 23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62004" h="234640">
                  <a:moveTo>
                    <a:pt x="0" y="222911"/>
                  </a:moveTo>
                  <a:lnTo>
                    <a:pt x="25" y="223677"/>
                  </a:lnTo>
                  <a:lnTo>
                    <a:pt x="104" y="224438"/>
                  </a:lnTo>
                  <a:lnTo>
                    <a:pt x="227" y="225199"/>
                  </a:lnTo>
                  <a:lnTo>
                    <a:pt x="400" y="225946"/>
                  </a:lnTo>
                  <a:lnTo>
                    <a:pt x="623" y="226682"/>
                  </a:lnTo>
                  <a:lnTo>
                    <a:pt x="895" y="227399"/>
                  </a:lnTo>
                  <a:lnTo>
                    <a:pt x="1211" y="228096"/>
                  </a:lnTo>
                  <a:lnTo>
                    <a:pt x="1572" y="228773"/>
                  </a:lnTo>
                  <a:lnTo>
                    <a:pt x="1977" y="229425"/>
                  </a:lnTo>
                  <a:lnTo>
                    <a:pt x="2427" y="230053"/>
                  </a:lnTo>
                  <a:lnTo>
                    <a:pt x="2911" y="230646"/>
                  </a:lnTo>
                  <a:lnTo>
                    <a:pt x="3435" y="231205"/>
                  </a:lnTo>
                  <a:lnTo>
                    <a:pt x="3999" y="231729"/>
                  </a:lnTo>
                  <a:lnTo>
                    <a:pt x="4592" y="232218"/>
                  </a:lnTo>
                  <a:lnTo>
                    <a:pt x="5215" y="232663"/>
                  </a:lnTo>
                  <a:lnTo>
                    <a:pt x="5867" y="233068"/>
                  </a:lnTo>
                  <a:lnTo>
                    <a:pt x="6544" y="233434"/>
                  </a:lnTo>
                  <a:lnTo>
                    <a:pt x="7246" y="233745"/>
                  </a:lnTo>
                  <a:lnTo>
                    <a:pt x="7963" y="234017"/>
                  </a:lnTo>
                  <a:lnTo>
                    <a:pt x="8694" y="234240"/>
                  </a:lnTo>
                  <a:lnTo>
                    <a:pt x="9446" y="234418"/>
                  </a:lnTo>
                  <a:lnTo>
                    <a:pt x="10202" y="234541"/>
                  </a:lnTo>
                  <a:lnTo>
                    <a:pt x="10968" y="234615"/>
                  </a:lnTo>
                  <a:lnTo>
                    <a:pt x="11734" y="234640"/>
                  </a:lnTo>
                  <a:lnTo>
                    <a:pt x="450275" y="234640"/>
                  </a:lnTo>
                  <a:lnTo>
                    <a:pt x="451042" y="234615"/>
                  </a:lnTo>
                  <a:lnTo>
                    <a:pt x="451808" y="234541"/>
                  </a:lnTo>
                  <a:lnTo>
                    <a:pt x="452564" y="234418"/>
                  </a:lnTo>
                  <a:lnTo>
                    <a:pt x="453310" y="234240"/>
                  </a:lnTo>
                  <a:lnTo>
                    <a:pt x="454047" y="234017"/>
                  </a:lnTo>
                  <a:lnTo>
                    <a:pt x="454763" y="233745"/>
                  </a:lnTo>
                  <a:lnTo>
                    <a:pt x="455465" y="233434"/>
                  </a:lnTo>
                  <a:lnTo>
                    <a:pt x="456142" y="233068"/>
                  </a:lnTo>
                  <a:lnTo>
                    <a:pt x="456790" y="232663"/>
                  </a:lnTo>
                  <a:lnTo>
                    <a:pt x="457418" y="232218"/>
                  </a:lnTo>
                  <a:lnTo>
                    <a:pt x="458011" y="231729"/>
                  </a:lnTo>
                  <a:lnTo>
                    <a:pt x="458569" y="231205"/>
                  </a:lnTo>
                  <a:lnTo>
                    <a:pt x="459093" y="230646"/>
                  </a:lnTo>
                  <a:lnTo>
                    <a:pt x="459582" y="230053"/>
                  </a:lnTo>
                  <a:lnTo>
                    <a:pt x="460027" y="229425"/>
                  </a:lnTo>
                  <a:lnTo>
                    <a:pt x="460433" y="228773"/>
                  </a:lnTo>
                  <a:lnTo>
                    <a:pt x="460798" y="228096"/>
                  </a:lnTo>
                  <a:lnTo>
                    <a:pt x="461115" y="227399"/>
                  </a:lnTo>
                  <a:lnTo>
                    <a:pt x="461382" y="226682"/>
                  </a:lnTo>
                  <a:lnTo>
                    <a:pt x="461609" y="225946"/>
                  </a:lnTo>
                  <a:lnTo>
                    <a:pt x="461782" y="225199"/>
                  </a:lnTo>
                  <a:lnTo>
                    <a:pt x="461906" y="224438"/>
                  </a:lnTo>
                  <a:lnTo>
                    <a:pt x="461980" y="223677"/>
                  </a:lnTo>
                  <a:lnTo>
                    <a:pt x="462004" y="222911"/>
                  </a:lnTo>
                  <a:lnTo>
                    <a:pt x="462004" y="11734"/>
                  </a:lnTo>
                  <a:lnTo>
                    <a:pt x="461980" y="10963"/>
                  </a:lnTo>
                  <a:lnTo>
                    <a:pt x="461906" y="10202"/>
                  </a:lnTo>
                  <a:lnTo>
                    <a:pt x="461782" y="9446"/>
                  </a:lnTo>
                  <a:lnTo>
                    <a:pt x="461609" y="8694"/>
                  </a:lnTo>
                  <a:lnTo>
                    <a:pt x="461382" y="7963"/>
                  </a:lnTo>
                  <a:lnTo>
                    <a:pt x="461115" y="7241"/>
                  </a:lnTo>
                  <a:lnTo>
                    <a:pt x="460798" y="6544"/>
                  </a:lnTo>
                  <a:lnTo>
                    <a:pt x="460433" y="5867"/>
                  </a:lnTo>
                  <a:lnTo>
                    <a:pt x="460027" y="5215"/>
                  </a:lnTo>
                  <a:lnTo>
                    <a:pt x="459582" y="4592"/>
                  </a:lnTo>
                  <a:lnTo>
                    <a:pt x="459093" y="3999"/>
                  </a:lnTo>
                  <a:lnTo>
                    <a:pt x="458569" y="3435"/>
                  </a:lnTo>
                  <a:lnTo>
                    <a:pt x="458011" y="2911"/>
                  </a:lnTo>
                  <a:lnTo>
                    <a:pt x="457418" y="2427"/>
                  </a:lnTo>
                  <a:lnTo>
                    <a:pt x="456790" y="1977"/>
                  </a:lnTo>
                  <a:lnTo>
                    <a:pt x="456142" y="1572"/>
                  </a:lnTo>
                  <a:lnTo>
                    <a:pt x="455465" y="1211"/>
                  </a:lnTo>
                  <a:lnTo>
                    <a:pt x="454763" y="895"/>
                  </a:lnTo>
                  <a:lnTo>
                    <a:pt x="454047" y="623"/>
                  </a:lnTo>
                  <a:lnTo>
                    <a:pt x="453310" y="400"/>
                  </a:lnTo>
                  <a:lnTo>
                    <a:pt x="452564" y="227"/>
                  </a:lnTo>
                  <a:lnTo>
                    <a:pt x="451808" y="99"/>
                  </a:lnTo>
                  <a:lnTo>
                    <a:pt x="451042" y="25"/>
                  </a:lnTo>
                  <a:lnTo>
                    <a:pt x="450275" y="0"/>
                  </a:lnTo>
                  <a:lnTo>
                    <a:pt x="11734" y="0"/>
                  </a:lnTo>
                  <a:lnTo>
                    <a:pt x="10968" y="25"/>
                  </a:lnTo>
                  <a:lnTo>
                    <a:pt x="10202" y="99"/>
                  </a:lnTo>
                  <a:lnTo>
                    <a:pt x="9446" y="227"/>
                  </a:lnTo>
                  <a:lnTo>
                    <a:pt x="8694" y="400"/>
                  </a:lnTo>
                  <a:lnTo>
                    <a:pt x="7963" y="623"/>
                  </a:lnTo>
                  <a:lnTo>
                    <a:pt x="7246" y="895"/>
                  </a:lnTo>
                  <a:lnTo>
                    <a:pt x="6544" y="1211"/>
                  </a:lnTo>
                  <a:lnTo>
                    <a:pt x="5867" y="1572"/>
                  </a:lnTo>
                  <a:lnTo>
                    <a:pt x="5215" y="1977"/>
                  </a:lnTo>
                  <a:lnTo>
                    <a:pt x="4592" y="2427"/>
                  </a:lnTo>
                  <a:lnTo>
                    <a:pt x="3999" y="2911"/>
                  </a:lnTo>
                  <a:lnTo>
                    <a:pt x="3435" y="3435"/>
                  </a:lnTo>
                  <a:lnTo>
                    <a:pt x="2911" y="3999"/>
                  </a:lnTo>
                  <a:lnTo>
                    <a:pt x="2427" y="4592"/>
                  </a:lnTo>
                  <a:lnTo>
                    <a:pt x="1977" y="5215"/>
                  </a:lnTo>
                  <a:lnTo>
                    <a:pt x="1572" y="5867"/>
                  </a:lnTo>
                  <a:lnTo>
                    <a:pt x="1211" y="6544"/>
                  </a:lnTo>
                  <a:lnTo>
                    <a:pt x="895" y="7241"/>
                  </a:lnTo>
                  <a:lnTo>
                    <a:pt x="623" y="7963"/>
                  </a:lnTo>
                  <a:lnTo>
                    <a:pt x="400" y="8694"/>
                  </a:lnTo>
                  <a:lnTo>
                    <a:pt x="227" y="9446"/>
                  </a:lnTo>
                  <a:lnTo>
                    <a:pt x="104" y="10202"/>
                  </a:lnTo>
                  <a:lnTo>
                    <a:pt x="25" y="10963"/>
                  </a:lnTo>
                  <a:lnTo>
                    <a:pt x="0" y="11734"/>
                  </a:lnTo>
                  <a:close/>
                </a:path>
              </a:pathLst>
            </a:custGeom>
            <a:noFill/>
            <a:ln w="3329" cap="flat">
              <a:solidFill>
                <a:srgbClr val="595959"/>
              </a:solidFill>
              <a:prstDash val="solid"/>
              <a:round/>
            </a:ln>
          </p:spPr>
          <p:txBody>
            <a:bodyPr rtlCol="0" anchor="ctr"/>
            <a:lstStyle/>
            <a:p>
              <a:endParaRPr lang="en-US"/>
            </a:p>
          </p:txBody>
        </p:sp>
        <p:sp>
          <p:nvSpPr>
            <p:cNvPr id="5255" name="Freeform: Shape 5254">
              <a:extLst>
                <a:ext uri="{FF2B5EF4-FFF2-40B4-BE49-F238E27FC236}">
                  <a16:creationId xmlns:a16="http://schemas.microsoft.com/office/drawing/2014/main" id="{1798911B-D405-6EE5-681C-A36967024D46}"/>
                </a:ext>
              </a:extLst>
            </p:cNvPr>
            <p:cNvSpPr/>
            <p:nvPr/>
          </p:nvSpPr>
          <p:spPr>
            <a:xfrm>
              <a:off x="2295344" y="3995324"/>
              <a:ext cx="40082" cy="46878"/>
            </a:xfrm>
            <a:custGeom>
              <a:avLst/>
              <a:gdLst>
                <a:gd name="connsiteX0" fmla="*/ 2549 w 40082"/>
                <a:gd name="connsiteY0" fmla="*/ 778 h 46878"/>
                <a:gd name="connsiteX1" fmla="*/ 9423 w 40082"/>
                <a:gd name="connsiteY1" fmla="*/ 778 h 46878"/>
                <a:gd name="connsiteX2" fmla="*/ 21007 w 40082"/>
                <a:gd name="connsiteY2" fmla="*/ 18232 h 46878"/>
                <a:gd name="connsiteX3" fmla="*/ 32746 w 40082"/>
                <a:gd name="connsiteY3" fmla="*/ 778 h 46878"/>
                <a:gd name="connsiteX4" fmla="*/ 39542 w 40082"/>
                <a:gd name="connsiteY4" fmla="*/ 778 h 46878"/>
                <a:gd name="connsiteX5" fmla="*/ 24483 w 40082"/>
                <a:gd name="connsiteY5" fmla="*/ 23329 h 46878"/>
                <a:gd name="connsiteX6" fmla="*/ 40546 w 40082"/>
                <a:gd name="connsiteY6" fmla="*/ 47657 h 46878"/>
                <a:gd name="connsiteX7" fmla="*/ 33750 w 40082"/>
                <a:gd name="connsiteY7" fmla="*/ 47657 h 46878"/>
                <a:gd name="connsiteX8" fmla="*/ 20544 w 40082"/>
                <a:gd name="connsiteY8" fmla="*/ 27732 h 46878"/>
                <a:gd name="connsiteX9" fmla="*/ 7260 w 40082"/>
                <a:gd name="connsiteY9" fmla="*/ 47657 h 46878"/>
                <a:gd name="connsiteX10" fmla="*/ 464 w 40082"/>
                <a:gd name="connsiteY10" fmla="*/ 47657 h 46878"/>
                <a:gd name="connsiteX11" fmla="*/ 17146 w 40082"/>
                <a:gd name="connsiteY11" fmla="*/ 22634 h 46878"/>
                <a:gd name="connsiteX12" fmla="*/ 2549 w 40082"/>
                <a:gd name="connsiteY12" fmla="*/ 778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82" h="46878">
                  <a:moveTo>
                    <a:pt x="2549" y="778"/>
                  </a:moveTo>
                  <a:lnTo>
                    <a:pt x="9423" y="778"/>
                  </a:lnTo>
                  <a:lnTo>
                    <a:pt x="21007" y="18232"/>
                  </a:lnTo>
                  <a:lnTo>
                    <a:pt x="32746" y="778"/>
                  </a:lnTo>
                  <a:lnTo>
                    <a:pt x="39542" y="778"/>
                  </a:lnTo>
                  <a:lnTo>
                    <a:pt x="24483" y="23329"/>
                  </a:lnTo>
                  <a:lnTo>
                    <a:pt x="40546" y="47657"/>
                  </a:lnTo>
                  <a:lnTo>
                    <a:pt x="33750" y="47657"/>
                  </a:lnTo>
                  <a:lnTo>
                    <a:pt x="20544" y="27732"/>
                  </a:lnTo>
                  <a:lnTo>
                    <a:pt x="7260" y="47657"/>
                  </a:lnTo>
                  <a:lnTo>
                    <a:pt x="464" y="47657"/>
                  </a:lnTo>
                  <a:lnTo>
                    <a:pt x="17146" y="22634"/>
                  </a:lnTo>
                  <a:lnTo>
                    <a:pt x="2549" y="778"/>
                  </a:lnTo>
                  <a:close/>
                </a:path>
              </a:pathLst>
            </a:custGeom>
            <a:solidFill>
              <a:srgbClr val="404040"/>
            </a:solidFill>
            <a:ln w="4943" cap="sq">
              <a:noFill/>
              <a:prstDash val="solid"/>
              <a:miter/>
            </a:ln>
          </p:spPr>
          <p:txBody>
            <a:bodyPr rtlCol="0" anchor="ctr"/>
            <a:lstStyle/>
            <a:p>
              <a:endParaRPr lang="en-US"/>
            </a:p>
          </p:txBody>
        </p:sp>
        <p:sp>
          <p:nvSpPr>
            <p:cNvPr id="5256" name="Freeform: Shape 5255">
              <a:extLst>
                <a:ext uri="{FF2B5EF4-FFF2-40B4-BE49-F238E27FC236}">
                  <a16:creationId xmlns:a16="http://schemas.microsoft.com/office/drawing/2014/main" id="{2AA4C4D3-1FB0-8B5A-34AB-2C86CDB5B974}"/>
                </a:ext>
              </a:extLst>
            </p:cNvPr>
            <p:cNvSpPr/>
            <p:nvPr/>
          </p:nvSpPr>
          <p:spPr>
            <a:xfrm>
              <a:off x="2367708" y="3994475"/>
              <a:ext cx="34058" cy="47727"/>
            </a:xfrm>
            <a:custGeom>
              <a:avLst/>
              <a:gdLst>
                <a:gd name="connsiteX0" fmla="*/ 13916 w 34058"/>
                <a:gd name="connsiteY0" fmla="*/ 39624 h 47727"/>
                <a:gd name="connsiteX1" fmla="*/ 34537 w 34058"/>
                <a:gd name="connsiteY1" fmla="*/ 39624 h 47727"/>
                <a:gd name="connsiteX2" fmla="*/ 34537 w 34058"/>
                <a:gd name="connsiteY2" fmla="*/ 48506 h 47727"/>
                <a:gd name="connsiteX3" fmla="*/ 478 w 34058"/>
                <a:gd name="connsiteY3" fmla="*/ 48506 h 47727"/>
                <a:gd name="connsiteX4" fmla="*/ 478 w 34058"/>
                <a:gd name="connsiteY4" fmla="*/ 39624 h 47727"/>
                <a:gd name="connsiteX5" fmla="*/ 17546 w 34058"/>
                <a:gd name="connsiteY5" fmla="*/ 24564 h 47727"/>
                <a:gd name="connsiteX6" fmla="*/ 20944 w 34058"/>
                <a:gd name="connsiteY6" fmla="*/ 20510 h 47727"/>
                <a:gd name="connsiteX7" fmla="*/ 22025 w 34058"/>
                <a:gd name="connsiteY7" fmla="*/ 16378 h 47727"/>
                <a:gd name="connsiteX8" fmla="*/ 19824 w 34058"/>
                <a:gd name="connsiteY8" fmla="*/ 11049 h 47727"/>
                <a:gd name="connsiteX9" fmla="*/ 13993 w 34058"/>
                <a:gd name="connsiteY9" fmla="*/ 9041 h 47727"/>
                <a:gd name="connsiteX10" fmla="*/ 7776 w 34058"/>
                <a:gd name="connsiteY10" fmla="*/ 10277 h 47727"/>
                <a:gd name="connsiteX11" fmla="*/ 556 w 34058"/>
                <a:gd name="connsiteY11" fmla="*/ 13830 h 47727"/>
                <a:gd name="connsiteX12" fmla="*/ 556 w 34058"/>
                <a:gd name="connsiteY12" fmla="*/ 3558 h 47727"/>
                <a:gd name="connsiteX13" fmla="*/ 8626 w 34058"/>
                <a:gd name="connsiteY13" fmla="*/ 1511 h 47727"/>
                <a:gd name="connsiteX14" fmla="*/ 16465 w 34058"/>
                <a:gd name="connsiteY14" fmla="*/ 778 h 47727"/>
                <a:gd name="connsiteX15" fmla="*/ 29555 w 34058"/>
                <a:gd name="connsiteY15" fmla="*/ 4485 h 47727"/>
                <a:gd name="connsiteX16" fmla="*/ 34228 w 34058"/>
                <a:gd name="connsiteY16" fmla="*/ 14834 h 47727"/>
                <a:gd name="connsiteX17" fmla="*/ 32220 w 34058"/>
                <a:gd name="connsiteY17" fmla="*/ 21977 h 47727"/>
                <a:gd name="connsiteX18" fmla="*/ 23879 w 34058"/>
                <a:gd name="connsiteY18" fmla="*/ 30820 h 47727"/>
                <a:gd name="connsiteX19" fmla="*/ 13916 w 34058"/>
                <a:gd name="connsiteY19" fmla="*/ 39624 h 4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058" h="47727">
                  <a:moveTo>
                    <a:pt x="13916" y="39624"/>
                  </a:moveTo>
                  <a:lnTo>
                    <a:pt x="34537" y="39624"/>
                  </a:lnTo>
                  <a:lnTo>
                    <a:pt x="34537" y="48506"/>
                  </a:lnTo>
                  <a:lnTo>
                    <a:pt x="478" y="48506"/>
                  </a:lnTo>
                  <a:lnTo>
                    <a:pt x="478" y="39624"/>
                  </a:lnTo>
                  <a:lnTo>
                    <a:pt x="17546" y="24564"/>
                  </a:lnTo>
                  <a:cubicBezTo>
                    <a:pt x="19091" y="23174"/>
                    <a:pt x="20223" y="21823"/>
                    <a:pt x="20944" y="20510"/>
                  </a:cubicBezTo>
                  <a:cubicBezTo>
                    <a:pt x="21665" y="19197"/>
                    <a:pt x="22025" y="17820"/>
                    <a:pt x="22025" y="16378"/>
                  </a:cubicBezTo>
                  <a:cubicBezTo>
                    <a:pt x="22025" y="14164"/>
                    <a:pt x="21292" y="12388"/>
                    <a:pt x="19824" y="11049"/>
                  </a:cubicBezTo>
                  <a:cubicBezTo>
                    <a:pt x="18357" y="9711"/>
                    <a:pt x="16413" y="9041"/>
                    <a:pt x="13993" y="9041"/>
                  </a:cubicBezTo>
                  <a:cubicBezTo>
                    <a:pt x="12088" y="9041"/>
                    <a:pt x="10016" y="9453"/>
                    <a:pt x="7776" y="10277"/>
                  </a:cubicBezTo>
                  <a:cubicBezTo>
                    <a:pt x="5537" y="11101"/>
                    <a:pt x="3130" y="12285"/>
                    <a:pt x="556" y="13830"/>
                  </a:cubicBezTo>
                  <a:lnTo>
                    <a:pt x="556" y="3558"/>
                  </a:lnTo>
                  <a:cubicBezTo>
                    <a:pt x="3284" y="2683"/>
                    <a:pt x="5974" y="2000"/>
                    <a:pt x="8626" y="1511"/>
                  </a:cubicBezTo>
                  <a:cubicBezTo>
                    <a:pt x="11278" y="1023"/>
                    <a:pt x="13891" y="778"/>
                    <a:pt x="16465" y="778"/>
                  </a:cubicBezTo>
                  <a:cubicBezTo>
                    <a:pt x="22077" y="778"/>
                    <a:pt x="26441" y="2014"/>
                    <a:pt x="29555" y="4485"/>
                  </a:cubicBezTo>
                  <a:cubicBezTo>
                    <a:pt x="32670" y="6956"/>
                    <a:pt x="34228" y="10406"/>
                    <a:pt x="34228" y="14834"/>
                  </a:cubicBezTo>
                  <a:cubicBezTo>
                    <a:pt x="34228" y="17408"/>
                    <a:pt x="33558" y="19789"/>
                    <a:pt x="32220" y="21977"/>
                  </a:cubicBezTo>
                  <a:cubicBezTo>
                    <a:pt x="30881" y="24166"/>
                    <a:pt x="28101" y="27113"/>
                    <a:pt x="23879" y="30820"/>
                  </a:cubicBezTo>
                  <a:lnTo>
                    <a:pt x="13916" y="39624"/>
                  </a:lnTo>
                  <a:close/>
                </a:path>
              </a:pathLst>
            </a:custGeom>
            <a:solidFill>
              <a:srgbClr val="0099FF"/>
            </a:solidFill>
            <a:ln w="4943" cap="sq">
              <a:noFill/>
              <a:prstDash val="solid"/>
              <a:miter/>
            </a:ln>
          </p:spPr>
          <p:txBody>
            <a:bodyPr rtlCol="0" anchor="ctr"/>
            <a:lstStyle/>
            <a:p>
              <a:endParaRPr lang="en-US"/>
            </a:p>
          </p:txBody>
        </p:sp>
        <p:sp>
          <p:nvSpPr>
            <p:cNvPr id="5257" name="Freeform: Shape 5256">
              <a:extLst>
                <a:ext uri="{FF2B5EF4-FFF2-40B4-BE49-F238E27FC236}">
                  <a16:creationId xmlns:a16="http://schemas.microsoft.com/office/drawing/2014/main" id="{0019FBB6-8202-AFF7-C60C-76A97042AA44}"/>
                </a:ext>
              </a:extLst>
            </p:cNvPr>
            <p:cNvSpPr/>
            <p:nvPr/>
          </p:nvSpPr>
          <p:spPr>
            <a:xfrm>
              <a:off x="2293259" y="4079350"/>
              <a:ext cx="39541" cy="46878"/>
            </a:xfrm>
            <a:custGeom>
              <a:avLst/>
              <a:gdLst>
                <a:gd name="connsiteX0" fmla="*/ 464 w 39541"/>
                <a:gd name="connsiteY0" fmla="*/ 795 h 46878"/>
                <a:gd name="connsiteX1" fmla="*/ 7337 w 39541"/>
                <a:gd name="connsiteY1" fmla="*/ 795 h 46878"/>
                <a:gd name="connsiteX2" fmla="*/ 20312 w 39541"/>
                <a:gd name="connsiteY2" fmla="*/ 20103 h 46878"/>
                <a:gd name="connsiteX3" fmla="*/ 33209 w 39541"/>
                <a:gd name="connsiteY3" fmla="*/ 795 h 46878"/>
                <a:gd name="connsiteX4" fmla="*/ 40006 w 39541"/>
                <a:gd name="connsiteY4" fmla="*/ 795 h 46878"/>
                <a:gd name="connsiteX5" fmla="*/ 23401 w 39541"/>
                <a:gd name="connsiteY5" fmla="*/ 25354 h 46878"/>
                <a:gd name="connsiteX6" fmla="*/ 23401 w 39541"/>
                <a:gd name="connsiteY6" fmla="*/ 47674 h 46878"/>
                <a:gd name="connsiteX7" fmla="*/ 17068 w 39541"/>
                <a:gd name="connsiteY7" fmla="*/ 47674 h 46878"/>
                <a:gd name="connsiteX8" fmla="*/ 17068 w 39541"/>
                <a:gd name="connsiteY8" fmla="*/ 25354 h 46878"/>
                <a:gd name="connsiteX9" fmla="*/ 464 w 39541"/>
                <a:gd name="connsiteY9" fmla="*/ 795 h 4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41" h="46878">
                  <a:moveTo>
                    <a:pt x="464" y="795"/>
                  </a:moveTo>
                  <a:lnTo>
                    <a:pt x="7337" y="795"/>
                  </a:lnTo>
                  <a:lnTo>
                    <a:pt x="20312" y="20103"/>
                  </a:lnTo>
                  <a:lnTo>
                    <a:pt x="33209" y="795"/>
                  </a:lnTo>
                  <a:lnTo>
                    <a:pt x="40006" y="795"/>
                  </a:lnTo>
                  <a:lnTo>
                    <a:pt x="23401" y="25354"/>
                  </a:lnTo>
                  <a:lnTo>
                    <a:pt x="23401" y="47674"/>
                  </a:lnTo>
                  <a:lnTo>
                    <a:pt x="17068" y="47674"/>
                  </a:lnTo>
                  <a:lnTo>
                    <a:pt x="17068" y="25354"/>
                  </a:lnTo>
                  <a:lnTo>
                    <a:pt x="464" y="795"/>
                  </a:lnTo>
                  <a:close/>
                </a:path>
              </a:pathLst>
            </a:custGeom>
            <a:solidFill>
              <a:srgbClr val="404040"/>
            </a:solidFill>
            <a:ln w="4943" cap="sq">
              <a:noFill/>
              <a:prstDash val="solid"/>
              <a:miter/>
            </a:ln>
          </p:spPr>
          <p:txBody>
            <a:bodyPr rtlCol="0" anchor="ctr"/>
            <a:lstStyle/>
            <a:p>
              <a:endParaRPr lang="en-US"/>
            </a:p>
          </p:txBody>
        </p:sp>
        <p:sp>
          <p:nvSpPr>
            <p:cNvPr id="5258" name="Freeform: Shape 5257">
              <a:extLst>
                <a:ext uri="{FF2B5EF4-FFF2-40B4-BE49-F238E27FC236}">
                  <a16:creationId xmlns:a16="http://schemas.microsoft.com/office/drawing/2014/main" id="{2A11AFB7-0EB4-CEBB-221B-851AE6FC7FB5}"/>
                </a:ext>
              </a:extLst>
            </p:cNvPr>
            <p:cNvSpPr/>
            <p:nvPr/>
          </p:nvSpPr>
          <p:spPr>
            <a:xfrm>
              <a:off x="2361144" y="4078501"/>
              <a:ext cx="322830" cy="48654"/>
            </a:xfrm>
            <a:custGeom>
              <a:avLst/>
              <a:gdLst>
                <a:gd name="connsiteX0" fmla="*/ 477 w 322830"/>
                <a:gd name="connsiteY0" fmla="*/ 25431 h 48654"/>
                <a:gd name="connsiteX1" fmla="*/ 20171 w 322830"/>
                <a:gd name="connsiteY1" fmla="*/ 25431 h 48654"/>
                <a:gd name="connsiteX2" fmla="*/ 20171 w 322830"/>
                <a:gd name="connsiteY2" fmla="*/ 34621 h 48654"/>
                <a:gd name="connsiteX3" fmla="*/ 477 w 322830"/>
                <a:gd name="connsiteY3" fmla="*/ 34621 h 48654"/>
                <a:gd name="connsiteX4" fmla="*/ 477 w 322830"/>
                <a:gd name="connsiteY4" fmla="*/ 25431 h 48654"/>
                <a:gd name="connsiteX5" fmla="*/ 54211 w 322830"/>
                <a:gd name="connsiteY5" fmla="*/ 25045 h 48654"/>
                <a:gd name="connsiteX6" fmla="*/ 52550 w 322830"/>
                <a:gd name="connsiteY6" fmla="*/ 12650 h 48654"/>
                <a:gd name="connsiteX7" fmla="*/ 47028 w 322830"/>
                <a:gd name="connsiteY7" fmla="*/ 9058 h 48654"/>
                <a:gd name="connsiteX8" fmla="*/ 41429 w 322830"/>
                <a:gd name="connsiteY8" fmla="*/ 12650 h 48654"/>
                <a:gd name="connsiteX9" fmla="*/ 39769 w 322830"/>
                <a:gd name="connsiteY9" fmla="*/ 25045 h 48654"/>
                <a:gd name="connsiteX10" fmla="*/ 41429 w 322830"/>
                <a:gd name="connsiteY10" fmla="*/ 37556 h 48654"/>
                <a:gd name="connsiteX11" fmla="*/ 47028 w 322830"/>
                <a:gd name="connsiteY11" fmla="*/ 41186 h 48654"/>
                <a:gd name="connsiteX12" fmla="*/ 52550 w 322830"/>
                <a:gd name="connsiteY12" fmla="*/ 37556 h 48654"/>
                <a:gd name="connsiteX13" fmla="*/ 54211 w 322830"/>
                <a:gd name="connsiteY13" fmla="*/ 25045 h 48654"/>
                <a:gd name="connsiteX14" fmla="*/ 66258 w 322830"/>
                <a:gd name="connsiteY14" fmla="*/ 25122 h 48654"/>
                <a:gd name="connsiteX15" fmla="*/ 61239 w 322830"/>
                <a:gd name="connsiteY15" fmla="*/ 43116 h 48654"/>
                <a:gd name="connsiteX16" fmla="*/ 47028 w 322830"/>
                <a:gd name="connsiteY16" fmla="*/ 49449 h 48654"/>
                <a:gd name="connsiteX17" fmla="*/ 32741 w 322830"/>
                <a:gd name="connsiteY17" fmla="*/ 43116 h 48654"/>
                <a:gd name="connsiteX18" fmla="*/ 27721 w 322830"/>
                <a:gd name="connsiteY18" fmla="*/ 25122 h 48654"/>
                <a:gd name="connsiteX19" fmla="*/ 32741 w 322830"/>
                <a:gd name="connsiteY19" fmla="*/ 7128 h 48654"/>
                <a:gd name="connsiteX20" fmla="*/ 47028 w 322830"/>
                <a:gd name="connsiteY20" fmla="*/ 795 h 48654"/>
                <a:gd name="connsiteX21" fmla="*/ 61239 w 322830"/>
                <a:gd name="connsiteY21" fmla="*/ 7128 h 48654"/>
                <a:gd name="connsiteX22" fmla="*/ 66258 w 322830"/>
                <a:gd name="connsiteY22" fmla="*/ 25122 h 48654"/>
                <a:gd name="connsiteX23" fmla="*/ 77517 w 322830"/>
                <a:gd name="connsiteY23" fmla="*/ 36398 h 48654"/>
                <a:gd name="connsiteX24" fmla="*/ 88793 w 322830"/>
                <a:gd name="connsiteY24" fmla="*/ 36398 h 48654"/>
                <a:gd name="connsiteX25" fmla="*/ 88793 w 322830"/>
                <a:gd name="connsiteY25" fmla="*/ 48523 h 48654"/>
                <a:gd name="connsiteX26" fmla="*/ 77517 w 322830"/>
                <a:gd name="connsiteY26" fmla="*/ 48523 h 48654"/>
                <a:gd name="connsiteX27" fmla="*/ 77517 w 322830"/>
                <a:gd name="connsiteY27" fmla="*/ 36398 h 48654"/>
                <a:gd name="connsiteX28" fmla="*/ 126207 w 322830"/>
                <a:gd name="connsiteY28" fmla="*/ 23268 h 48654"/>
                <a:gd name="connsiteX29" fmla="*/ 133390 w 322830"/>
                <a:gd name="connsiteY29" fmla="*/ 27516 h 48654"/>
                <a:gd name="connsiteX30" fmla="*/ 135861 w 322830"/>
                <a:gd name="connsiteY30" fmla="*/ 35239 h 48654"/>
                <a:gd name="connsiteX31" fmla="*/ 130532 w 322830"/>
                <a:gd name="connsiteY31" fmla="*/ 45820 h 48654"/>
                <a:gd name="connsiteX32" fmla="*/ 114932 w 322830"/>
                <a:gd name="connsiteY32" fmla="*/ 49449 h 48654"/>
                <a:gd name="connsiteX33" fmla="*/ 107711 w 322830"/>
                <a:gd name="connsiteY33" fmla="*/ 48870 h 48654"/>
                <a:gd name="connsiteX34" fmla="*/ 100567 w 322830"/>
                <a:gd name="connsiteY34" fmla="*/ 47133 h 48654"/>
                <a:gd name="connsiteX35" fmla="*/ 100567 w 322830"/>
                <a:gd name="connsiteY35" fmla="*/ 37788 h 48654"/>
                <a:gd name="connsiteX36" fmla="*/ 107286 w 322830"/>
                <a:gd name="connsiteY36" fmla="*/ 40337 h 48654"/>
                <a:gd name="connsiteX37" fmla="*/ 113851 w 322830"/>
                <a:gd name="connsiteY37" fmla="*/ 41186 h 48654"/>
                <a:gd name="connsiteX38" fmla="*/ 121187 w 322830"/>
                <a:gd name="connsiteY38" fmla="*/ 39526 h 48654"/>
                <a:gd name="connsiteX39" fmla="*/ 123736 w 322830"/>
                <a:gd name="connsiteY39" fmla="*/ 34776 h 48654"/>
                <a:gd name="connsiteX40" fmla="*/ 121110 w 322830"/>
                <a:gd name="connsiteY40" fmla="*/ 29949 h 48654"/>
                <a:gd name="connsiteX41" fmla="*/ 113387 w 322830"/>
                <a:gd name="connsiteY41" fmla="*/ 28288 h 48654"/>
                <a:gd name="connsiteX42" fmla="*/ 108599 w 322830"/>
                <a:gd name="connsiteY42" fmla="*/ 28288 h 48654"/>
                <a:gd name="connsiteX43" fmla="*/ 108599 w 322830"/>
                <a:gd name="connsiteY43" fmla="*/ 20488 h 48654"/>
                <a:gd name="connsiteX44" fmla="*/ 113619 w 322830"/>
                <a:gd name="connsiteY44" fmla="*/ 20488 h 48654"/>
                <a:gd name="connsiteX45" fmla="*/ 120415 w 322830"/>
                <a:gd name="connsiteY45" fmla="*/ 19060 h 48654"/>
                <a:gd name="connsiteX46" fmla="*/ 122655 w 322830"/>
                <a:gd name="connsiteY46" fmla="*/ 14696 h 48654"/>
                <a:gd name="connsiteX47" fmla="*/ 120492 w 322830"/>
                <a:gd name="connsiteY47" fmla="*/ 10564 h 48654"/>
                <a:gd name="connsiteX48" fmla="*/ 114391 w 322830"/>
                <a:gd name="connsiteY48" fmla="*/ 9058 h 48654"/>
                <a:gd name="connsiteX49" fmla="*/ 108483 w 322830"/>
                <a:gd name="connsiteY49" fmla="*/ 9715 h 48654"/>
                <a:gd name="connsiteX50" fmla="*/ 102575 w 322830"/>
                <a:gd name="connsiteY50" fmla="*/ 11684 h 48654"/>
                <a:gd name="connsiteX51" fmla="*/ 102575 w 322830"/>
                <a:gd name="connsiteY51" fmla="*/ 2803 h 48654"/>
                <a:gd name="connsiteX52" fmla="*/ 109642 w 322830"/>
                <a:gd name="connsiteY52" fmla="*/ 1297 h 48654"/>
                <a:gd name="connsiteX53" fmla="*/ 116553 w 322830"/>
                <a:gd name="connsiteY53" fmla="*/ 795 h 48654"/>
                <a:gd name="connsiteX54" fmla="*/ 130185 w 322830"/>
                <a:gd name="connsiteY54" fmla="*/ 3807 h 48654"/>
                <a:gd name="connsiteX55" fmla="*/ 134703 w 322830"/>
                <a:gd name="connsiteY55" fmla="*/ 12842 h 48654"/>
                <a:gd name="connsiteX56" fmla="*/ 132540 w 322830"/>
                <a:gd name="connsiteY56" fmla="*/ 19561 h 48654"/>
                <a:gd name="connsiteX57" fmla="*/ 126207 w 322830"/>
                <a:gd name="connsiteY57" fmla="*/ 23268 h 48654"/>
                <a:gd name="connsiteX58" fmla="*/ 148973 w 322830"/>
                <a:gd name="connsiteY58" fmla="*/ 47519 h 48654"/>
                <a:gd name="connsiteX59" fmla="*/ 148973 w 322830"/>
                <a:gd name="connsiteY59" fmla="*/ 38792 h 48654"/>
                <a:gd name="connsiteX60" fmla="*/ 154534 w 322830"/>
                <a:gd name="connsiteY60" fmla="*/ 40838 h 48654"/>
                <a:gd name="connsiteX61" fmla="*/ 159708 w 322830"/>
                <a:gd name="connsiteY61" fmla="*/ 41495 h 48654"/>
                <a:gd name="connsiteX62" fmla="*/ 168126 w 322830"/>
                <a:gd name="connsiteY62" fmla="*/ 38522 h 48654"/>
                <a:gd name="connsiteX63" fmla="*/ 171679 w 322830"/>
                <a:gd name="connsiteY63" fmla="*/ 29602 h 48654"/>
                <a:gd name="connsiteX64" fmla="*/ 167122 w 322830"/>
                <a:gd name="connsiteY64" fmla="*/ 31995 h 48654"/>
                <a:gd name="connsiteX65" fmla="*/ 161871 w 322830"/>
                <a:gd name="connsiteY65" fmla="*/ 32768 h 48654"/>
                <a:gd name="connsiteX66" fmla="*/ 150286 w 322830"/>
                <a:gd name="connsiteY66" fmla="*/ 28598 h 48654"/>
                <a:gd name="connsiteX67" fmla="*/ 145884 w 322830"/>
                <a:gd name="connsiteY67" fmla="*/ 17554 h 48654"/>
                <a:gd name="connsiteX68" fmla="*/ 150788 w 322830"/>
                <a:gd name="connsiteY68" fmla="*/ 5428 h 48654"/>
                <a:gd name="connsiteX69" fmla="*/ 163956 w 322830"/>
                <a:gd name="connsiteY69" fmla="*/ 872 h 48654"/>
                <a:gd name="connsiteX70" fmla="*/ 178166 w 322830"/>
                <a:gd name="connsiteY70" fmla="*/ 7050 h 48654"/>
                <a:gd name="connsiteX71" fmla="*/ 183186 w 322830"/>
                <a:gd name="connsiteY71" fmla="*/ 24581 h 48654"/>
                <a:gd name="connsiteX72" fmla="*/ 177317 w 322830"/>
                <a:gd name="connsiteY72" fmla="*/ 42808 h 48654"/>
                <a:gd name="connsiteX73" fmla="*/ 161176 w 322830"/>
                <a:gd name="connsiteY73" fmla="*/ 49449 h 48654"/>
                <a:gd name="connsiteX74" fmla="*/ 154920 w 322830"/>
                <a:gd name="connsiteY74" fmla="*/ 48947 h 48654"/>
                <a:gd name="connsiteX75" fmla="*/ 148973 w 322830"/>
                <a:gd name="connsiteY75" fmla="*/ 47519 h 48654"/>
                <a:gd name="connsiteX76" fmla="*/ 163878 w 322830"/>
                <a:gd name="connsiteY76" fmla="*/ 24891 h 48654"/>
                <a:gd name="connsiteX77" fmla="*/ 168667 w 322830"/>
                <a:gd name="connsiteY77" fmla="*/ 22844 h 48654"/>
                <a:gd name="connsiteX78" fmla="*/ 170289 w 322830"/>
                <a:gd name="connsiteY78" fmla="*/ 16704 h 48654"/>
                <a:gd name="connsiteX79" fmla="*/ 168667 w 322830"/>
                <a:gd name="connsiteY79" fmla="*/ 10564 h 48654"/>
                <a:gd name="connsiteX80" fmla="*/ 163878 w 322830"/>
                <a:gd name="connsiteY80" fmla="*/ 8517 h 48654"/>
                <a:gd name="connsiteX81" fmla="*/ 159129 w 322830"/>
                <a:gd name="connsiteY81" fmla="*/ 10564 h 48654"/>
                <a:gd name="connsiteX82" fmla="*/ 157546 w 322830"/>
                <a:gd name="connsiteY82" fmla="*/ 16704 h 48654"/>
                <a:gd name="connsiteX83" fmla="*/ 159129 w 322830"/>
                <a:gd name="connsiteY83" fmla="*/ 22844 h 48654"/>
                <a:gd name="connsiteX84" fmla="*/ 163878 w 322830"/>
                <a:gd name="connsiteY84" fmla="*/ 24891 h 48654"/>
                <a:gd name="connsiteX85" fmla="*/ 212130 w 322830"/>
                <a:gd name="connsiteY85" fmla="*/ 25431 h 48654"/>
                <a:gd name="connsiteX86" fmla="*/ 207381 w 322830"/>
                <a:gd name="connsiteY86" fmla="*/ 27478 h 48654"/>
                <a:gd name="connsiteX87" fmla="*/ 205797 w 322830"/>
                <a:gd name="connsiteY87" fmla="*/ 33618 h 48654"/>
                <a:gd name="connsiteX88" fmla="*/ 207381 w 322830"/>
                <a:gd name="connsiteY88" fmla="*/ 39757 h 48654"/>
                <a:gd name="connsiteX89" fmla="*/ 212130 w 322830"/>
                <a:gd name="connsiteY89" fmla="*/ 41804 h 48654"/>
                <a:gd name="connsiteX90" fmla="*/ 216918 w 322830"/>
                <a:gd name="connsiteY90" fmla="*/ 39757 h 48654"/>
                <a:gd name="connsiteX91" fmla="*/ 218540 w 322830"/>
                <a:gd name="connsiteY91" fmla="*/ 33618 h 48654"/>
                <a:gd name="connsiteX92" fmla="*/ 216918 w 322830"/>
                <a:gd name="connsiteY92" fmla="*/ 27478 h 48654"/>
                <a:gd name="connsiteX93" fmla="*/ 212130 w 322830"/>
                <a:gd name="connsiteY93" fmla="*/ 25431 h 48654"/>
                <a:gd name="connsiteX94" fmla="*/ 227036 w 322830"/>
                <a:gd name="connsiteY94" fmla="*/ 2880 h 48654"/>
                <a:gd name="connsiteX95" fmla="*/ 227036 w 322830"/>
                <a:gd name="connsiteY95" fmla="*/ 11530 h 48654"/>
                <a:gd name="connsiteX96" fmla="*/ 221475 w 322830"/>
                <a:gd name="connsiteY96" fmla="*/ 9483 h 48654"/>
                <a:gd name="connsiteX97" fmla="*/ 216301 w 322830"/>
                <a:gd name="connsiteY97" fmla="*/ 8827 h 48654"/>
                <a:gd name="connsiteX98" fmla="*/ 207883 w 322830"/>
                <a:gd name="connsiteY98" fmla="*/ 11800 h 48654"/>
                <a:gd name="connsiteX99" fmla="*/ 204407 w 322830"/>
                <a:gd name="connsiteY99" fmla="*/ 20720 h 48654"/>
                <a:gd name="connsiteX100" fmla="*/ 208887 w 322830"/>
                <a:gd name="connsiteY100" fmla="*/ 18403 h 48654"/>
                <a:gd name="connsiteX101" fmla="*/ 214138 w 322830"/>
                <a:gd name="connsiteY101" fmla="*/ 17631 h 48654"/>
                <a:gd name="connsiteX102" fmla="*/ 225722 w 322830"/>
                <a:gd name="connsiteY102" fmla="*/ 21840 h 48654"/>
                <a:gd name="connsiteX103" fmla="*/ 230125 w 322830"/>
                <a:gd name="connsiteY103" fmla="*/ 32845 h 48654"/>
                <a:gd name="connsiteX104" fmla="*/ 225221 w 322830"/>
                <a:gd name="connsiteY104" fmla="*/ 44893 h 48654"/>
                <a:gd name="connsiteX105" fmla="*/ 211976 w 322830"/>
                <a:gd name="connsiteY105" fmla="*/ 49449 h 48654"/>
                <a:gd name="connsiteX106" fmla="*/ 197881 w 322830"/>
                <a:gd name="connsiteY106" fmla="*/ 43271 h 48654"/>
                <a:gd name="connsiteX107" fmla="*/ 192900 w 322830"/>
                <a:gd name="connsiteY107" fmla="*/ 25740 h 48654"/>
                <a:gd name="connsiteX108" fmla="*/ 198731 w 322830"/>
                <a:gd name="connsiteY108" fmla="*/ 7514 h 48654"/>
                <a:gd name="connsiteX109" fmla="*/ 214756 w 322830"/>
                <a:gd name="connsiteY109" fmla="*/ 872 h 48654"/>
                <a:gd name="connsiteX110" fmla="*/ 221050 w 322830"/>
                <a:gd name="connsiteY110" fmla="*/ 1374 h 48654"/>
                <a:gd name="connsiteX111" fmla="*/ 227036 w 322830"/>
                <a:gd name="connsiteY111" fmla="*/ 2880 h 48654"/>
                <a:gd name="connsiteX112" fmla="*/ 242773 w 322830"/>
                <a:gd name="connsiteY112" fmla="*/ 40182 h 48654"/>
                <a:gd name="connsiteX113" fmla="*/ 253431 w 322830"/>
                <a:gd name="connsiteY113" fmla="*/ 40182 h 48654"/>
                <a:gd name="connsiteX114" fmla="*/ 253431 w 322830"/>
                <a:gd name="connsiteY114" fmla="*/ 9908 h 48654"/>
                <a:gd name="connsiteX115" fmla="*/ 242464 w 322830"/>
                <a:gd name="connsiteY115" fmla="*/ 12147 h 48654"/>
                <a:gd name="connsiteX116" fmla="*/ 242464 w 322830"/>
                <a:gd name="connsiteY116" fmla="*/ 3961 h 48654"/>
                <a:gd name="connsiteX117" fmla="*/ 253354 w 322830"/>
                <a:gd name="connsiteY117" fmla="*/ 1644 h 48654"/>
                <a:gd name="connsiteX118" fmla="*/ 264861 w 322830"/>
                <a:gd name="connsiteY118" fmla="*/ 1644 h 48654"/>
                <a:gd name="connsiteX119" fmla="*/ 264861 w 322830"/>
                <a:gd name="connsiteY119" fmla="*/ 40182 h 48654"/>
                <a:gd name="connsiteX120" fmla="*/ 275519 w 322830"/>
                <a:gd name="connsiteY120" fmla="*/ 40182 h 48654"/>
                <a:gd name="connsiteX121" fmla="*/ 275519 w 322830"/>
                <a:gd name="connsiteY121" fmla="*/ 48523 h 48654"/>
                <a:gd name="connsiteX122" fmla="*/ 242773 w 322830"/>
                <a:gd name="connsiteY122" fmla="*/ 48523 h 48654"/>
                <a:gd name="connsiteX123" fmla="*/ 242773 w 322830"/>
                <a:gd name="connsiteY123" fmla="*/ 40182 h 48654"/>
                <a:gd name="connsiteX124" fmla="*/ 305158 w 322830"/>
                <a:gd name="connsiteY124" fmla="*/ 11607 h 48654"/>
                <a:gd name="connsiteX125" fmla="*/ 291952 w 322830"/>
                <a:gd name="connsiteY125" fmla="*/ 31223 h 48654"/>
                <a:gd name="connsiteX126" fmla="*/ 305158 w 322830"/>
                <a:gd name="connsiteY126" fmla="*/ 31223 h 48654"/>
                <a:gd name="connsiteX127" fmla="*/ 305158 w 322830"/>
                <a:gd name="connsiteY127" fmla="*/ 11607 h 48654"/>
                <a:gd name="connsiteX128" fmla="*/ 303150 w 322830"/>
                <a:gd name="connsiteY128" fmla="*/ 1644 h 48654"/>
                <a:gd name="connsiteX129" fmla="*/ 316588 w 322830"/>
                <a:gd name="connsiteY129" fmla="*/ 1644 h 48654"/>
                <a:gd name="connsiteX130" fmla="*/ 316588 w 322830"/>
                <a:gd name="connsiteY130" fmla="*/ 31223 h 48654"/>
                <a:gd name="connsiteX131" fmla="*/ 323307 w 322830"/>
                <a:gd name="connsiteY131" fmla="*/ 31223 h 48654"/>
                <a:gd name="connsiteX132" fmla="*/ 323307 w 322830"/>
                <a:gd name="connsiteY132" fmla="*/ 39950 h 48654"/>
                <a:gd name="connsiteX133" fmla="*/ 316588 w 322830"/>
                <a:gd name="connsiteY133" fmla="*/ 39950 h 48654"/>
                <a:gd name="connsiteX134" fmla="*/ 316588 w 322830"/>
                <a:gd name="connsiteY134" fmla="*/ 48523 h 48654"/>
                <a:gd name="connsiteX135" fmla="*/ 305158 w 322830"/>
                <a:gd name="connsiteY135" fmla="*/ 48523 h 48654"/>
                <a:gd name="connsiteX136" fmla="*/ 305158 w 322830"/>
                <a:gd name="connsiteY136" fmla="*/ 39950 h 48654"/>
                <a:gd name="connsiteX137" fmla="*/ 284383 w 322830"/>
                <a:gd name="connsiteY137" fmla="*/ 39950 h 48654"/>
                <a:gd name="connsiteX138" fmla="*/ 284383 w 322830"/>
                <a:gd name="connsiteY138" fmla="*/ 29602 h 48654"/>
                <a:gd name="connsiteX139" fmla="*/ 303150 w 322830"/>
                <a:gd name="connsiteY139" fmla="*/ 1644 h 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22830" h="48654">
                  <a:moveTo>
                    <a:pt x="477" y="25431"/>
                  </a:moveTo>
                  <a:lnTo>
                    <a:pt x="20171" y="25431"/>
                  </a:lnTo>
                  <a:lnTo>
                    <a:pt x="20171" y="34621"/>
                  </a:lnTo>
                  <a:lnTo>
                    <a:pt x="477" y="34621"/>
                  </a:lnTo>
                  <a:lnTo>
                    <a:pt x="477" y="25431"/>
                  </a:lnTo>
                  <a:close/>
                  <a:moveTo>
                    <a:pt x="54211" y="25045"/>
                  </a:moveTo>
                  <a:cubicBezTo>
                    <a:pt x="54211" y="19176"/>
                    <a:pt x="53657" y="15044"/>
                    <a:pt x="52550" y="12650"/>
                  </a:cubicBezTo>
                  <a:cubicBezTo>
                    <a:pt x="51444" y="10255"/>
                    <a:pt x="49603" y="9058"/>
                    <a:pt x="47028" y="9058"/>
                  </a:cubicBezTo>
                  <a:cubicBezTo>
                    <a:pt x="44402" y="9058"/>
                    <a:pt x="42536" y="10255"/>
                    <a:pt x="41429" y="12650"/>
                  </a:cubicBezTo>
                  <a:cubicBezTo>
                    <a:pt x="40322" y="15044"/>
                    <a:pt x="39769" y="19176"/>
                    <a:pt x="39769" y="25045"/>
                  </a:cubicBezTo>
                  <a:cubicBezTo>
                    <a:pt x="39769" y="30966"/>
                    <a:pt x="40322" y="35136"/>
                    <a:pt x="41429" y="37556"/>
                  </a:cubicBezTo>
                  <a:cubicBezTo>
                    <a:pt x="42536" y="39976"/>
                    <a:pt x="44402" y="41186"/>
                    <a:pt x="47028" y="41186"/>
                  </a:cubicBezTo>
                  <a:cubicBezTo>
                    <a:pt x="49603" y="41186"/>
                    <a:pt x="51444" y="39976"/>
                    <a:pt x="52550" y="37556"/>
                  </a:cubicBezTo>
                  <a:cubicBezTo>
                    <a:pt x="53657" y="35136"/>
                    <a:pt x="54211" y="30966"/>
                    <a:pt x="54211" y="25045"/>
                  </a:cubicBezTo>
                  <a:close/>
                  <a:moveTo>
                    <a:pt x="66258" y="25122"/>
                  </a:moveTo>
                  <a:cubicBezTo>
                    <a:pt x="66258" y="32897"/>
                    <a:pt x="64585" y="38895"/>
                    <a:pt x="61239" y="43116"/>
                  </a:cubicBezTo>
                  <a:cubicBezTo>
                    <a:pt x="57892" y="47338"/>
                    <a:pt x="53155" y="49449"/>
                    <a:pt x="47028" y="49449"/>
                  </a:cubicBezTo>
                  <a:cubicBezTo>
                    <a:pt x="40850" y="49449"/>
                    <a:pt x="36088" y="47338"/>
                    <a:pt x="32741" y="43116"/>
                  </a:cubicBezTo>
                  <a:cubicBezTo>
                    <a:pt x="29394" y="38895"/>
                    <a:pt x="27721" y="32897"/>
                    <a:pt x="27721" y="25122"/>
                  </a:cubicBezTo>
                  <a:cubicBezTo>
                    <a:pt x="27721" y="17347"/>
                    <a:pt x="29394" y="11349"/>
                    <a:pt x="32741" y="7128"/>
                  </a:cubicBezTo>
                  <a:cubicBezTo>
                    <a:pt x="36088" y="2906"/>
                    <a:pt x="40850" y="795"/>
                    <a:pt x="47028" y="795"/>
                  </a:cubicBezTo>
                  <a:cubicBezTo>
                    <a:pt x="53155" y="795"/>
                    <a:pt x="57892" y="2906"/>
                    <a:pt x="61239" y="7128"/>
                  </a:cubicBezTo>
                  <a:cubicBezTo>
                    <a:pt x="64585" y="11349"/>
                    <a:pt x="66258" y="17347"/>
                    <a:pt x="66258" y="25122"/>
                  </a:cubicBezTo>
                  <a:close/>
                  <a:moveTo>
                    <a:pt x="77517" y="36398"/>
                  </a:moveTo>
                  <a:lnTo>
                    <a:pt x="88793" y="36398"/>
                  </a:lnTo>
                  <a:lnTo>
                    <a:pt x="88793" y="48523"/>
                  </a:lnTo>
                  <a:lnTo>
                    <a:pt x="77517" y="48523"/>
                  </a:lnTo>
                  <a:lnTo>
                    <a:pt x="77517" y="36398"/>
                  </a:lnTo>
                  <a:close/>
                  <a:moveTo>
                    <a:pt x="126207" y="23268"/>
                  </a:moveTo>
                  <a:cubicBezTo>
                    <a:pt x="129348" y="24092"/>
                    <a:pt x="131742" y="25508"/>
                    <a:pt x="133390" y="27516"/>
                  </a:cubicBezTo>
                  <a:cubicBezTo>
                    <a:pt x="135037" y="29524"/>
                    <a:pt x="135861" y="32099"/>
                    <a:pt x="135861" y="35239"/>
                  </a:cubicBezTo>
                  <a:cubicBezTo>
                    <a:pt x="135861" y="39873"/>
                    <a:pt x="134085" y="43400"/>
                    <a:pt x="130532" y="45820"/>
                  </a:cubicBezTo>
                  <a:cubicBezTo>
                    <a:pt x="126980" y="48240"/>
                    <a:pt x="121779" y="49449"/>
                    <a:pt x="114932" y="49449"/>
                  </a:cubicBezTo>
                  <a:cubicBezTo>
                    <a:pt x="112512" y="49449"/>
                    <a:pt x="110105" y="49256"/>
                    <a:pt x="107711" y="48870"/>
                  </a:cubicBezTo>
                  <a:cubicBezTo>
                    <a:pt x="105317" y="48484"/>
                    <a:pt x="102935" y="47905"/>
                    <a:pt x="100567" y="47133"/>
                  </a:cubicBezTo>
                  <a:lnTo>
                    <a:pt x="100567" y="37788"/>
                  </a:lnTo>
                  <a:cubicBezTo>
                    <a:pt x="102832" y="38921"/>
                    <a:pt x="105072" y="39770"/>
                    <a:pt x="107286" y="40337"/>
                  </a:cubicBezTo>
                  <a:cubicBezTo>
                    <a:pt x="109500" y="40903"/>
                    <a:pt x="111688" y="41186"/>
                    <a:pt x="113851" y="41186"/>
                  </a:cubicBezTo>
                  <a:cubicBezTo>
                    <a:pt x="117043" y="41186"/>
                    <a:pt x="119488" y="40632"/>
                    <a:pt x="121187" y="39526"/>
                  </a:cubicBezTo>
                  <a:cubicBezTo>
                    <a:pt x="122886" y="38419"/>
                    <a:pt x="123736" y="36836"/>
                    <a:pt x="123736" y="34776"/>
                  </a:cubicBezTo>
                  <a:cubicBezTo>
                    <a:pt x="123736" y="32665"/>
                    <a:pt x="122861" y="31056"/>
                    <a:pt x="121110" y="29949"/>
                  </a:cubicBezTo>
                  <a:cubicBezTo>
                    <a:pt x="119360" y="28842"/>
                    <a:pt x="116785" y="28288"/>
                    <a:pt x="113387" y="28288"/>
                  </a:cubicBezTo>
                  <a:lnTo>
                    <a:pt x="108599" y="28288"/>
                  </a:lnTo>
                  <a:lnTo>
                    <a:pt x="108599" y="20488"/>
                  </a:lnTo>
                  <a:lnTo>
                    <a:pt x="113619" y="20488"/>
                  </a:lnTo>
                  <a:cubicBezTo>
                    <a:pt x="116657" y="20488"/>
                    <a:pt x="118922" y="20012"/>
                    <a:pt x="120415" y="19060"/>
                  </a:cubicBezTo>
                  <a:cubicBezTo>
                    <a:pt x="121908" y="18107"/>
                    <a:pt x="122655" y="16653"/>
                    <a:pt x="122655" y="14696"/>
                  </a:cubicBezTo>
                  <a:cubicBezTo>
                    <a:pt x="122655" y="12946"/>
                    <a:pt x="121934" y="11568"/>
                    <a:pt x="120492" y="10564"/>
                  </a:cubicBezTo>
                  <a:cubicBezTo>
                    <a:pt x="119050" y="9560"/>
                    <a:pt x="117017" y="9058"/>
                    <a:pt x="114391" y="9058"/>
                  </a:cubicBezTo>
                  <a:cubicBezTo>
                    <a:pt x="112435" y="9058"/>
                    <a:pt x="110465" y="9277"/>
                    <a:pt x="108483" y="9715"/>
                  </a:cubicBezTo>
                  <a:cubicBezTo>
                    <a:pt x="106501" y="10152"/>
                    <a:pt x="104532" y="10809"/>
                    <a:pt x="102575" y="11684"/>
                  </a:cubicBezTo>
                  <a:lnTo>
                    <a:pt x="102575" y="2803"/>
                  </a:lnTo>
                  <a:cubicBezTo>
                    <a:pt x="104943" y="2133"/>
                    <a:pt x="107299" y="1631"/>
                    <a:pt x="109642" y="1297"/>
                  </a:cubicBezTo>
                  <a:cubicBezTo>
                    <a:pt x="111984" y="962"/>
                    <a:pt x="114288" y="795"/>
                    <a:pt x="116553" y="795"/>
                  </a:cubicBezTo>
                  <a:cubicBezTo>
                    <a:pt x="122629" y="795"/>
                    <a:pt x="127173" y="1799"/>
                    <a:pt x="130185" y="3807"/>
                  </a:cubicBezTo>
                  <a:cubicBezTo>
                    <a:pt x="133196" y="5815"/>
                    <a:pt x="134703" y="8827"/>
                    <a:pt x="134703" y="12842"/>
                  </a:cubicBezTo>
                  <a:cubicBezTo>
                    <a:pt x="134703" y="15571"/>
                    <a:pt x="133982" y="17811"/>
                    <a:pt x="132540" y="19561"/>
                  </a:cubicBezTo>
                  <a:cubicBezTo>
                    <a:pt x="131098" y="21312"/>
                    <a:pt x="128988" y="22548"/>
                    <a:pt x="126207" y="23268"/>
                  </a:cubicBezTo>
                  <a:close/>
                  <a:moveTo>
                    <a:pt x="148973" y="47519"/>
                  </a:moveTo>
                  <a:lnTo>
                    <a:pt x="148973" y="38792"/>
                  </a:lnTo>
                  <a:cubicBezTo>
                    <a:pt x="150930" y="39718"/>
                    <a:pt x="152783" y="40401"/>
                    <a:pt x="154534" y="40838"/>
                  </a:cubicBezTo>
                  <a:cubicBezTo>
                    <a:pt x="156284" y="41276"/>
                    <a:pt x="158009" y="41495"/>
                    <a:pt x="159708" y="41495"/>
                  </a:cubicBezTo>
                  <a:cubicBezTo>
                    <a:pt x="163312" y="41495"/>
                    <a:pt x="166118" y="40504"/>
                    <a:pt x="168126" y="38522"/>
                  </a:cubicBezTo>
                  <a:cubicBezTo>
                    <a:pt x="170134" y="36539"/>
                    <a:pt x="171319" y="33566"/>
                    <a:pt x="171679" y="29602"/>
                  </a:cubicBezTo>
                  <a:cubicBezTo>
                    <a:pt x="170237" y="30683"/>
                    <a:pt x="168718" y="31481"/>
                    <a:pt x="167122" y="31995"/>
                  </a:cubicBezTo>
                  <a:cubicBezTo>
                    <a:pt x="165526" y="32510"/>
                    <a:pt x="163776" y="32768"/>
                    <a:pt x="161871" y="32768"/>
                  </a:cubicBezTo>
                  <a:cubicBezTo>
                    <a:pt x="157083" y="32768"/>
                    <a:pt x="153221" y="31378"/>
                    <a:pt x="150286" y="28598"/>
                  </a:cubicBezTo>
                  <a:cubicBezTo>
                    <a:pt x="147351" y="25817"/>
                    <a:pt x="145884" y="22136"/>
                    <a:pt x="145884" y="17554"/>
                  </a:cubicBezTo>
                  <a:cubicBezTo>
                    <a:pt x="145884" y="12508"/>
                    <a:pt x="147518" y="8466"/>
                    <a:pt x="150788" y="5428"/>
                  </a:cubicBezTo>
                  <a:cubicBezTo>
                    <a:pt x="154058" y="2391"/>
                    <a:pt x="158447" y="872"/>
                    <a:pt x="163956" y="872"/>
                  </a:cubicBezTo>
                  <a:cubicBezTo>
                    <a:pt x="170082" y="872"/>
                    <a:pt x="174819" y="2932"/>
                    <a:pt x="178166" y="7050"/>
                  </a:cubicBezTo>
                  <a:cubicBezTo>
                    <a:pt x="181513" y="11169"/>
                    <a:pt x="183186" y="17013"/>
                    <a:pt x="183186" y="24581"/>
                  </a:cubicBezTo>
                  <a:cubicBezTo>
                    <a:pt x="183186" y="32304"/>
                    <a:pt x="181230" y="38380"/>
                    <a:pt x="177317" y="42808"/>
                  </a:cubicBezTo>
                  <a:cubicBezTo>
                    <a:pt x="173403" y="47236"/>
                    <a:pt x="168023" y="49449"/>
                    <a:pt x="161176" y="49449"/>
                  </a:cubicBezTo>
                  <a:cubicBezTo>
                    <a:pt x="159013" y="49449"/>
                    <a:pt x="156928" y="49282"/>
                    <a:pt x="154920" y="48947"/>
                  </a:cubicBezTo>
                  <a:cubicBezTo>
                    <a:pt x="152912" y="48613"/>
                    <a:pt x="150930" y="48137"/>
                    <a:pt x="148973" y="47519"/>
                  </a:cubicBezTo>
                  <a:close/>
                  <a:moveTo>
                    <a:pt x="163878" y="24891"/>
                  </a:moveTo>
                  <a:cubicBezTo>
                    <a:pt x="165989" y="24891"/>
                    <a:pt x="167586" y="24208"/>
                    <a:pt x="168667" y="22844"/>
                  </a:cubicBezTo>
                  <a:cubicBezTo>
                    <a:pt x="169748" y="21479"/>
                    <a:pt x="170289" y="19433"/>
                    <a:pt x="170289" y="16704"/>
                  </a:cubicBezTo>
                  <a:cubicBezTo>
                    <a:pt x="170289" y="13975"/>
                    <a:pt x="169748" y="11929"/>
                    <a:pt x="168667" y="10564"/>
                  </a:cubicBezTo>
                  <a:cubicBezTo>
                    <a:pt x="167586" y="9200"/>
                    <a:pt x="165989" y="8517"/>
                    <a:pt x="163878" y="8517"/>
                  </a:cubicBezTo>
                  <a:cubicBezTo>
                    <a:pt x="161767" y="8517"/>
                    <a:pt x="160184" y="9200"/>
                    <a:pt x="159129" y="10564"/>
                  </a:cubicBezTo>
                  <a:cubicBezTo>
                    <a:pt x="158074" y="11929"/>
                    <a:pt x="157546" y="13975"/>
                    <a:pt x="157546" y="16704"/>
                  </a:cubicBezTo>
                  <a:cubicBezTo>
                    <a:pt x="157546" y="19433"/>
                    <a:pt x="158074" y="21479"/>
                    <a:pt x="159129" y="22844"/>
                  </a:cubicBezTo>
                  <a:cubicBezTo>
                    <a:pt x="160184" y="24208"/>
                    <a:pt x="161767" y="24891"/>
                    <a:pt x="163878" y="24891"/>
                  </a:cubicBezTo>
                  <a:close/>
                  <a:moveTo>
                    <a:pt x="212130" y="25431"/>
                  </a:moveTo>
                  <a:cubicBezTo>
                    <a:pt x="210019" y="25431"/>
                    <a:pt x="208436" y="26113"/>
                    <a:pt x="207381" y="27478"/>
                  </a:cubicBezTo>
                  <a:cubicBezTo>
                    <a:pt x="206325" y="28842"/>
                    <a:pt x="205797" y="30888"/>
                    <a:pt x="205797" y="33618"/>
                  </a:cubicBezTo>
                  <a:cubicBezTo>
                    <a:pt x="205797" y="36346"/>
                    <a:pt x="206325" y="38393"/>
                    <a:pt x="207381" y="39757"/>
                  </a:cubicBezTo>
                  <a:cubicBezTo>
                    <a:pt x="208436" y="41122"/>
                    <a:pt x="210019" y="41804"/>
                    <a:pt x="212130" y="41804"/>
                  </a:cubicBezTo>
                  <a:cubicBezTo>
                    <a:pt x="214241" y="41804"/>
                    <a:pt x="215837" y="41122"/>
                    <a:pt x="216918" y="39757"/>
                  </a:cubicBezTo>
                  <a:cubicBezTo>
                    <a:pt x="217999" y="38393"/>
                    <a:pt x="218540" y="36346"/>
                    <a:pt x="218540" y="33618"/>
                  </a:cubicBezTo>
                  <a:cubicBezTo>
                    <a:pt x="218540" y="30888"/>
                    <a:pt x="217999" y="28842"/>
                    <a:pt x="216918" y="27478"/>
                  </a:cubicBezTo>
                  <a:cubicBezTo>
                    <a:pt x="215837" y="26113"/>
                    <a:pt x="214241" y="25431"/>
                    <a:pt x="212130" y="25431"/>
                  </a:cubicBezTo>
                  <a:close/>
                  <a:moveTo>
                    <a:pt x="227036" y="2880"/>
                  </a:moveTo>
                  <a:lnTo>
                    <a:pt x="227036" y="11530"/>
                  </a:lnTo>
                  <a:cubicBezTo>
                    <a:pt x="225079" y="10603"/>
                    <a:pt x="223225" y="9921"/>
                    <a:pt x="221475" y="9483"/>
                  </a:cubicBezTo>
                  <a:cubicBezTo>
                    <a:pt x="219724" y="9046"/>
                    <a:pt x="217999" y="8827"/>
                    <a:pt x="216301" y="8827"/>
                  </a:cubicBezTo>
                  <a:cubicBezTo>
                    <a:pt x="212696" y="8827"/>
                    <a:pt x="209890" y="9818"/>
                    <a:pt x="207883" y="11800"/>
                  </a:cubicBezTo>
                  <a:cubicBezTo>
                    <a:pt x="205874" y="13782"/>
                    <a:pt x="204716" y="16756"/>
                    <a:pt x="204407" y="20720"/>
                  </a:cubicBezTo>
                  <a:cubicBezTo>
                    <a:pt x="205797" y="19690"/>
                    <a:pt x="207291" y="18918"/>
                    <a:pt x="208887" y="18403"/>
                  </a:cubicBezTo>
                  <a:cubicBezTo>
                    <a:pt x="210483" y="17888"/>
                    <a:pt x="212233" y="17631"/>
                    <a:pt x="214138" y="17631"/>
                  </a:cubicBezTo>
                  <a:cubicBezTo>
                    <a:pt x="218926" y="17631"/>
                    <a:pt x="222788" y="19034"/>
                    <a:pt x="225722" y="21840"/>
                  </a:cubicBezTo>
                  <a:cubicBezTo>
                    <a:pt x="228657" y="24646"/>
                    <a:pt x="230125" y="28314"/>
                    <a:pt x="230125" y="32845"/>
                  </a:cubicBezTo>
                  <a:cubicBezTo>
                    <a:pt x="230125" y="37839"/>
                    <a:pt x="228490" y="41855"/>
                    <a:pt x="225221" y="44893"/>
                  </a:cubicBezTo>
                  <a:cubicBezTo>
                    <a:pt x="221951" y="47931"/>
                    <a:pt x="217536" y="49449"/>
                    <a:pt x="211976" y="49449"/>
                  </a:cubicBezTo>
                  <a:cubicBezTo>
                    <a:pt x="205900" y="49449"/>
                    <a:pt x="201202" y="47390"/>
                    <a:pt x="197881" y="43271"/>
                  </a:cubicBezTo>
                  <a:cubicBezTo>
                    <a:pt x="194560" y="39152"/>
                    <a:pt x="192900" y="33308"/>
                    <a:pt x="192900" y="25740"/>
                  </a:cubicBezTo>
                  <a:cubicBezTo>
                    <a:pt x="192900" y="18017"/>
                    <a:pt x="194843" y="11942"/>
                    <a:pt x="198731" y="7514"/>
                  </a:cubicBezTo>
                  <a:cubicBezTo>
                    <a:pt x="202618" y="3086"/>
                    <a:pt x="207960" y="872"/>
                    <a:pt x="214756" y="872"/>
                  </a:cubicBezTo>
                  <a:cubicBezTo>
                    <a:pt x="216918" y="872"/>
                    <a:pt x="219016" y="1039"/>
                    <a:pt x="221050" y="1374"/>
                  </a:cubicBezTo>
                  <a:cubicBezTo>
                    <a:pt x="223084" y="1709"/>
                    <a:pt x="225079" y="2211"/>
                    <a:pt x="227036" y="2880"/>
                  </a:cubicBezTo>
                  <a:close/>
                  <a:moveTo>
                    <a:pt x="242773" y="40182"/>
                  </a:moveTo>
                  <a:lnTo>
                    <a:pt x="253431" y="40182"/>
                  </a:lnTo>
                  <a:lnTo>
                    <a:pt x="253431" y="9908"/>
                  </a:lnTo>
                  <a:lnTo>
                    <a:pt x="242464" y="12147"/>
                  </a:lnTo>
                  <a:lnTo>
                    <a:pt x="242464" y="3961"/>
                  </a:lnTo>
                  <a:lnTo>
                    <a:pt x="253354" y="1644"/>
                  </a:lnTo>
                  <a:lnTo>
                    <a:pt x="264861" y="1644"/>
                  </a:lnTo>
                  <a:lnTo>
                    <a:pt x="264861" y="40182"/>
                  </a:lnTo>
                  <a:lnTo>
                    <a:pt x="275519" y="40182"/>
                  </a:lnTo>
                  <a:lnTo>
                    <a:pt x="275519" y="48523"/>
                  </a:lnTo>
                  <a:lnTo>
                    <a:pt x="242773" y="48523"/>
                  </a:lnTo>
                  <a:lnTo>
                    <a:pt x="242773" y="40182"/>
                  </a:lnTo>
                  <a:close/>
                  <a:moveTo>
                    <a:pt x="305158" y="11607"/>
                  </a:moveTo>
                  <a:lnTo>
                    <a:pt x="291952" y="31223"/>
                  </a:lnTo>
                  <a:lnTo>
                    <a:pt x="305158" y="31223"/>
                  </a:lnTo>
                  <a:lnTo>
                    <a:pt x="305158" y="11607"/>
                  </a:lnTo>
                  <a:close/>
                  <a:moveTo>
                    <a:pt x="303150" y="1644"/>
                  </a:moveTo>
                  <a:lnTo>
                    <a:pt x="316588" y="1644"/>
                  </a:lnTo>
                  <a:lnTo>
                    <a:pt x="316588" y="31223"/>
                  </a:lnTo>
                  <a:lnTo>
                    <a:pt x="323307" y="31223"/>
                  </a:lnTo>
                  <a:lnTo>
                    <a:pt x="323307" y="39950"/>
                  </a:lnTo>
                  <a:lnTo>
                    <a:pt x="316588" y="39950"/>
                  </a:lnTo>
                  <a:lnTo>
                    <a:pt x="316588" y="48523"/>
                  </a:lnTo>
                  <a:lnTo>
                    <a:pt x="305158" y="48523"/>
                  </a:lnTo>
                  <a:lnTo>
                    <a:pt x="305158" y="39950"/>
                  </a:lnTo>
                  <a:lnTo>
                    <a:pt x="284383" y="39950"/>
                  </a:lnTo>
                  <a:lnTo>
                    <a:pt x="284383" y="29602"/>
                  </a:lnTo>
                  <a:lnTo>
                    <a:pt x="303150" y="1644"/>
                  </a:lnTo>
                  <a:close/>
                </a:path>
              </a:pathLst>
            </a:custGeom>
            <a:solidFill>
              <a:srgbClr val="0099FF"/>
            </a:solidFill>
            <a:ln w="4943" cap="sq">
              <a:noFill/>
              <a:prstDash val="solid"/>
              <a:miter/>
            </a:ln>
          </p:spPr>
          <p:txBody>
            <a:bodyPr rtlCol="0" anchor="ctr"/>
            <a:lstStyle/>
            <a:p>
              <a:endParaRPr lang="en-US"/>
            </a:p>
          </p:txBody>
        </p:sp>
        <p:sp>
          <p:nvSpPr>
            <p:cNvPr id="5259" name="Freeform: Shape 5258">
              <a:extLst>
                <a:ext uri="{FF2B5EF4-FFF2-40B4-BE49-F238E27FC236}">
                  <a16:creationId xmlns:a16="http://schemas.microsoft.com/office/drawing/2014/main" id="{73EA91C5-0994-F587-DCFF-0A87C8FD406A}"/>
                </a:ext>
              </a:extLst>
            </p:cNvPr>
            <p:cNvSpPr/>
            <p:nvPr/>
          </p:nvSpPr>
          <p:spPr>
            <a:xfrm>
              <a:off x="2240307" y="4170612"/>
              <a:ext cx="26635" cy="26635"/>
            </a:xfrm>
            <a:custGeom>
              <a:avLst/>
              <a:gdLst>
                <a:gd name="connsiteX0" fmla="*/ 27091 w 26635"/>
                <a:gd name="connsiteY0" fmla="*/ 14124 h 26635"/>
                <a:gd name="connsiteX1" fmla="*/ 13774 w 26635"/>
                <a:gd name="connsiteY1" fmla="*/ 27442 h 26635"/>
                <a:gd name="connsiteX2" fmla="*/ 456 w 26635"/>
                <a:gd name="connsiteY2" fmla="*/ 14124 h 26635"/>
                <a:gd name="connsiteX3" fmla="*/ 13774 w 26635"/>
                <a:gd name="connsiteY3" fmla="*/ 807 h 26635"/>
                <a:gd name="connsiteX4" fmla="*/ 27091 w 26635"/>
                <a:gd name="connsiteY4" fmla="*/ 14124 h 2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35" h="26635">
                  <a:moveTo>
                    <a:pt x="27091" y="14124"/>
                  </a:moveTo>
                  <a:cubicBezTo>
                    <a:pt x="27091" y="21479"/>
                    <a:pt x="21129" y="27442"/>
                    <a:pt x="13774" y="27442"/>
                  </a:cubicBezTo>
                  <a:cubicBezTo>
                    <a:pt x="6418" y="27442"/>
                    <a:pt x="456" y="21479"/>
                    <a:pt x="456" y="14124"/>
                  </a:cubicBezTo>
                  <a:cubicBezTo>
                    <a:pt x="456" y="6769"/>
                    <a:pt x="6418" y="807"/>
                    <a:pt x="13774" y="807"/>
                  </a:cubicBezTo>
                  <a:cubicBezTo>
                    <a:pt x="21129" y="807"/>
                    <a:pt x="27091" y="6769"/>
                    <a:pt x="27091" y="14124"/>
                  </a:cubicBezTo>
                  <a:close/>
                </a:path>
              </a:pathLst>
            </a:custGeom>
            <a:solidFill>
              <a:srgbClr val="262626"/>
            </a:solidFill>
            <a:ln w="4943" cap="sq">
              <a:noFill/>
              <a:prstDash val="solid"/>
              <a:miter/>
            </a:ln>
          </p:spPr>
          <p:txBody>
            <a:bodyPr rtlCol="0" anchor="ctr"/>
            <a:lstStyle/>
            <a:p>
              <a:endParaRPr lang="en-US"/>
            </a:p>
          </p:txBody>
        </p:sp>
        <p:sp>
          <p:nvSpPr>
            <p:cNvPr id="5260" name="Freeform: Shape 5259">
              <a:extLst>
                <a:ext uri="{FF2B5EF4-FFF2-40B4-BE49-F238E27FC236}">
                  <a16:creationId xmlns:a16="http://schemas.microsoft.com/office/drawing/2014/main" id="{B8A0C9C7-AFED-DC99-248C-37D00404CA87}"/>
                </a:ext>
              </a:extLst>
            </p:cNvPr>
            <p:cNvSpPr/>
            <p:nvPr/>
          </p:nvSpPr>
          <p:spPr>
            <a:xfrm>
              <a:off x="2233648" y="4163953"/>
              <a:ext cx="39953" cy="39953"/>
            </a:xfrm>
            <a:custGeom>
              <a:avLst/>
              <a:gdLst>
                <a:gd name="connsiteX0" fmla="*/ 20433 w 39953"/>
                <a:gd name="connsiteY0" fmla="*/ 7466 h 39953"/>
                <a:gd name="connsiteX1" fmla="*/ 33750 w 39953"/>
                <a:gd name="connsiteY1" fmla="*/ 20784 h 39953"/>
                <a:gd name="connsiteX2" fmla="*/ 33750 w 39953"/>
                <a:gd name="connsiteY2" fmla="*/ 20784 h 39953"/>
                <a:gd name="connsiteX3" fmla="*/ 20433 w 39953"/>
                <a:gd name="connsiteY3" fmla="*/ 34101 h 39953"/>
                <a:gd name="connsiteX4" fmla="*/ 7115 w 39953"/>
                <a:gd name="connsiteY4" fmla="*/ 20784 h 39953"/>
                <a:gd name="connsiteX5" fmla="*/ 20433 w 39953"/>
                <a:gd name="connsiteY5" fmla="*/ 7466 h 39953"/>
                <a:gd name="connsiteX6" fmla="*/ 20433 w 39953"/>
                <a:gd name="connsiteY6" fmla="*/ 807 h 39953"/>
                <a:gd name="connsiteX7" fmla="*/ 456 w 39953"/>
                <a:gd name="connsiteY7" fmla="*/ 20784 h 39953"/>
                <a:gd name="connsiteX8" fmla="*/ 20433 w 39953"/>
                <a:gd name="connsiteY8" fmla="*/ 40761 h 39953"/>
                <a:gd name="connsiteX9" fmla="*/ 40410 w 39953"/>
                <a:gd name="connsiteY9" fmla="*/ 20784 h 39953"/>
                <a:gd name="connsiteX10" fmla="*/ 40410 w 39953"/>
                <a:gd name="connsiteY10" fmla="*/ 20784 h 39953"/>
                <a:gd name="connsiteX11" fmla="*/ 20433 w 39953"/>
                <a:gd name="connsiteY11" fmla="*/ 807 h 3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53" h="39953">
                  <a:moveTo>
                    <a:pt x="20433" y="7466"/>
                  </a:moveTo>
                  <a:cubicBezTo>
                    <a:pt x="27788" y="7466"/>
                    <a:pt x="33750" y="13428"/>
                    <a:pt x="33750" y="20784"/>
                  </a:cubicBezTo>
                  <a:lnTo>
                    <a:pt x="33750" y="20784"/>
                  </a:lnTo>
                  <a:cubicBezTo>
                    <a:pt x="33750" y="28139"/>
                    <a:pt x="27788" y="34101"/>
                    <a:pt x="20433" y="34101"/>
                  </a:cubicBezTo>
                  <a:cubicBezTo>
                    <a:pt x="13078" y="34101"/>
                    <a:pt x="7115" y="28139"/>
                    <a:pt x="7115" y="20784"/>
                  </a:cubicBezTo>
                  <a:cubicBezTo>
                    <a:pt x="7115" y="13428"/>
                    <a:pt x="13078" y="7466"/>
                    <a:pt x="20433" y="7466"/>
                  </a:cubicBezTo>
                  <a:close/>
                  <a:moveTo>
                    <a:pt x="20433" y="807"/>
                  </a:moveTo>
                  <a:cubicBezTo>
                    <a:pt x="9400" y="807"/>
                    <a:pt x="456" y="9750"/>
                    <a:pt x="456" y="20784"/>
                  </a:cubicBezTo>
                  <a:cubicBezTo>
                    <a:pt x="456" y="31817"/>
                    <a:pt x="9400" y="40761"/>
                    <a:pt x="20433" y="40761"/>
                  </a:cubicBezTo>
                  <a:cubicBezTo>
                    <a:pt x="31466" y="40761"/>
                    <a:pt x="40410" y="31817"/>
                    <a:pt x="40410" y="20784"/>
                  </a:cubicBezTo>
                  <a:lnTo>
                    <a:pt x="40410" y="20784"/>
                  </a:lnTo>
                  <a:cubicBezTo>
                    <a:pt x="40410" y="9750"/>
                    <a:pt x="31466" y="807"/>
                    <a:pt x="20433" y="807"/>
                  </a:cubicBezTo>
                  <a:close/>
                </a:path>
              </a:pathLst>
            </a:custGeom>
            <a:solidFill>
              <a:srgbClr val="FFFFDC"/>
            </a:solidFill>
            <a:ln w="3329" cap="flat">
              <a:noFill/>
              <a:prstDash val="solid"/>
              <a:round/>
            </a:ln>
          </p:spPr>
          <p:txBody>
            <a:bodyPr rtlCol="0" anchor="ctr"/>
            <a:lstStyle/>
            <a:p>
              <a:endParaRPr lang="en-US"/>
            </a:p>
          </p:txBody>
        </p:sp>
      </p:grpSp>
    </p:spTree>
    <p:extLst>
      <p:ext uri="{BB962C8B-B14F-4D97-AF65-F5344CB8AC3E}">
        <p14:creationId xmlns:p14="http://schemas.microsoft.com/office/powerpoint/2010/main" val="1543846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 Global Impact of 1.07% Decrease in EV SOC Consumption</a:t>
            </a:r>
            <a:endParaRPr dirty="0"/>
          </a:p>
        </p:txBody>
      </p:sp>
      <p:sp>
        <p:nvSpPr>
          <p:cNvPr id="5262" name="Google Shape;5202;p179">
            <a:extLst>
              <a:ext uri="{FF2B5EF4-FFF2-40B4-BE49-F238E27FC236}">
                <a16:creationId xmlns:a16="http://schemas.microsoft.com/office/drawing/2014/main" id="{45D5B817-E7FC-7140-DCAF-1F4F2190FA00}"/>
              </a:ext>
            </a:extLst>
          </p:cNvPr>
          <p:cNvSpPr txBox="1">
            <a:spLocks/>
          </p:cNvSpPr>
          <p:nvPr/>
        </p:nvSpPr>
        <p:spPr>
          <a:xfrm>
            <a:off x="420625" y="1334729"/>
            <a:ext cx="8384700" cy="34887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Over 26 million electric cars were on the road in 2022, up 60% from 2021.</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U.S. average electricity price: 12.68 cents/kWh (Jan 2024).</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Average BEV energy consumption: 25 kWh/100 miles.</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Decrease: 1.07% → New consumption: 24.7325 kWh/100 miles.</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Total vehicles: 26 million.</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Energy savings per 100 miles: 0.2675 kWh → Total: 6,965,000 kWh.</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Money saved: $ 883,162 for every 100 miles driven.</a:t>
            </a:r>
          </a:p>
        </p:txBody>
      </p:sp>
    </p:spTree>
    <p:extLst>
      <p:ext uri="{BB962C8B-B14F-4D97-AF65-F5344CB8AC3E}">
        <p14:creationId xmlns:p14="http://schemas.microsoft.com/office/powerpoint/2010/main" val="1085194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Conclusion</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956093"/>
            <a:ext cx="8384700" cy="38157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sz="1800" dirty="0">
                <a:solidFill>
                  <a:schemeClr val="bg1"/>
                </a:solidFill>
                <a:latin typeface="Times New Roman" panose="02020603050405020304" pitchFamily="18" charset="0"/>
                <a:cs typeface="Times New Roman" panose="02020603050405020304" pitchFamily="18" charset="0"/>
              </a:rPr>
              <a:t>Hamiltonian optimization offers a global perspective on optimization. But large gap between two points and inability to consider future is a flaw.</a:t>
            </a:r>
          </a:p>
          <a:p>
            <a:pPr marL="342900" indent="-342900">
              <a:spcAft>
                <a:spcPts val="800"/>
              </a:spcAft>
              <a:buClr>
                <a:schemeClr val="bg1"/>
              </a:buClr>
            </a:pPr>
            <a:r>
              <a:rPr lang="en-US" sz="1800" dirty="0">
                <a:solidFill>
                  <a:schemeClr val="bg1"/>
                </a:solidFill>
                <a:latin typeface="Times New Roman" panose="02020603050405020304" pitchFamily="18" charset="0"/>
                <a:cs typeface="Times New Roman" panose="02020603050405020304" pitchFamily="18" charset="0"/>
              </a:rPr>
              <a:t>NMPC tends to yield local optima solutions, heavily reliant on initial conditions of control inputs, which can significantly impact system performance.</a:t>
            </a:r>
          </a:p>
          <a:p>
            <a:pPr marL="342900" indent="-342900">
              <a:spcAft>
                <a:spcPts val="800"/>
              </a:spcAft>
              <a:buClr>
                <a:schemeClr val="bg1"/>
              </a:buClr>
            </a:pPr>
            <a:r>
              <a:rPr lang="en-US" sz="1800">
                <a:solidFill>
                  <a:schemeClr val="bg1"/>
                </a:solidFill>
                <a:latin typeface="Times New Roman" panose="02020603050405020304" pitchFamily="18" charset="0"/>
                <a:cs typeface="Times New Roman" panose="02020603050405020304" pitchFamily="18" charset="0"/>
              </a:rPr>
              <a:t>Addressing </a:t>
            </a:r>
            <a:r>
              <a:rPr lang="en-US" sz="1800" dirty="0">
                <a:solidFill>
                  <a:schemeClr val="bg1"/>
                </a:solidFill>
                <a:latin typeface="Times New Roman" panose="02020603050405020304" pitchFamily="18" charset="0"/>
                <a:cs typeface="Times New Roman" panose="02020603050405020304" pitchFamily="18" charset="0"/>
              </a:rPr>
              <a:t>the initialization dependency in NMPC is essential for achieving consistent and reliable control strategies.</a:t>
            </a:r>
          </a:p>
          <a:p>
            <a:pPr marL="342900" indent="-342900">
              <a:spcAft>
                <a:spcPts val="800"/>
              </a:spcAft>
              <a:buClr>
                <a:schemeClr val="bg1"/>
              </a:buClr>
            </a:pPr>
            <a:r>
              <a:rPr lang="en-US" sz="1800" dirty="0">
                <a:solidFill>
                  <a:schemeClr val="bg1"/>
                </a:solidFill>
                <a:latin typeface="Times New Roman" panose="02020603050405020304" pitchFamily="18" charset="0"/>
                <a:cs typeface="Times New Roman" panose="02020603050405020304" pitchFamily="18" charset="0"/>
              </a:rPr>
              <a:t>Future research should prioritize developing innovative approaches for velocity predictions, such as RNN-based or GPS planner-based predictions, coupled with robust optimization techniques to reduce the impact of initial conditions on NMPC and improve its real-world applicability.</a:t>
            </a:r>
          </a:p>
        </p:txBody>
      </p:sp>
    </p:spTree>
    <p:extLst>
      <p:ext uri="{BB962C8B-B14F-4D97-AF65-F5344CB8AC3E}">
        <p14:creationId xmlns:p14="http://schemas.microsoft.com/office/powerpoint/2010/main" val="3067523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Future Work</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900" y="1125700"/>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Explore robust optimization techniques or adaptive algorithms to mitigate the influence of initialization dependency in.</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 Investigate advancements in optimization algorithms tailored specifically for NMPC applications to overcome initialization challenges and improve control strategy consistency.</a:t>
            </a:r>
          </a:p>
          <a:p>
            <a:pPr marL="342900" indent="-342900">
              <a:spcAft>
                <a:spcPts val="800"/>
              </a:spcAft>
              <a:buClr>
                <a:schemeClr val="bg1"/>
              </a:buClr>
            </a:pPr>
            <a:r>
              <a:rPr lang="en-US" dirty="0">
                <a:solidFill>
                  <a:schemeClr val="bg1"/>
                </a:solidFill>
                <a:latin typeface="Times New Roman" panose="02020603050405020304" pitchFamily="18" charset="0"/>
                <a:cs typeface="Times New Roman" panose="02020603050405020304" pitchFamily="18" charset="0"/>
              </a:rPr>
              <a:t>Implement and validate proposed techniques in real-world applications to assess their practical applicability and effectiveness in improving control strategies for dynamic system.</a:t>
            </a:r>
          </a:p>
        </p:txBody>
      </p:sp>
    </p:spTree>
    <p:extLst>
      <p:ext uri="{BB962C8B-B14F-4D97-AF65-F5344CB8AC3E}">
        <p14:creationId xmlns:p14="http://schemas.microsoft.com/office/powerpoint/2010/main" val="2348859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23"/>
        <p:cNvGrpSpPr/>
        <p:nvPr/>
      </p:nvGrpSpPr>
      <p:grpSpPr>
        <a:xfrm>
          <a:off x="0" y="0"/>
          <a:ext cx="0" cy="0"/>
          <a:chOff x="0" y="0"/>
          <a:chExt cx="0" cy="0"/>
        </a:xfrm>
      </p:grpSpPr>
      <p:pic>
        <p:nvPicPr>
          <p:cNvPr id="5624" name="Google Shape;5624;p226"/>
          <p:cNvPicPr preferRelativeResize="0"/>
          <p:nvPr/>
        </p:nvPicPr>
        <p:blipFill rotWithShape="1">
          <a:blip r:embed="rId3">
            <a:alphaModFix/>
          </a:blip>
          <a:srcRect/>
          <a:stretch/>
        </p:blipFill>
        <p:spPr>
          <a:xfrm>
            <a:off x="0" y="0"/>
            <a:ext cx="9144003" cy="5143487"/>
          </a:xfrm>
          <a:prstGeom prst="rect">
            <a:avLst/>
          </a:prstGeom>
          <a:noFill/>
          <a:ln>
            <a:noFill/>
          </a:ln>
        </p:spPr>
      </p:pic>
      <p:pic>
        <p:nvPicPr>
          <p:cNvPr id="5625" name="Google Shape;5625;p226"/>
          <p:cNvPicPr preferRelativeResize="0"/>
          <p:nvPr/>
        </p:nvPicPr>
        <p:blipFill rotWithShape="1">
          <a:blip r:embed="rId4">
            <a:alphaModFix/>
          </a:blip>
          <a:srcRect/>
          <a:stretch/>
        </p:blipFill>
        <p:spPr>
          <a:xfrm>
            <a:off x="7464547" y="4192300"/>
            <a:ext cx="1406350" cy="826125"/>
          </a:xfrm>
          <a:prstGeom prst="rect">
            <a:avLst/>
          </a:prstGeom>
          <a:noFill/>
          <a:ln>
            <a:noFill/>
          </a:ln>
        </p:spPr>
      </p:pic>
      <p:sp>
        <p:nvSpPr>
          <p:cNvPr id="2" name="TextBox 1">
            <a:extLst>
              <a:ext uri="{FF2B5EF4-FFF2-40B4-BE49-F238E27FC236}">
                <a16:creationId xmlns:a16="http://schemas.microsoft.com/office/drawing/2014/main" id="{AD9CD847-2206-14A7-22CA-681C5D72731D}"/>
              </a:ext>
            </a:extLst>
          </p:cNvPr>
          <p:cNvSpPr txBox="1"/>
          <p:nvPr/>
        </p:nvSpPr>
        <p:spPr>
          <a:xfrm>
            <a:off x="3288889" y="494072"/>
            <a:ext cx="3436375"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12676"/>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47325" y="1047408"/>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latin typeface="Times New Roman" panose="02020603050405020304" pitchFamily="18" charset="0"/>
                <a:cs typeface="Times New Roman" panose="02020603050405020304" pitchFamily="18" charset="0"/>
              </a:rPr>
              <a:t>Motivation for MPC Enhanced Energy Management</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Energy requirement: Princeton's data, by 2035 light-duty vehicles, could see a staggering increase of up to 3,360% in electricity usage compared to current levels.</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Range: According to the Alternative Fuels Data Center, The median range for eVs in the 2021 model year was 234 miles. The average distance between charging stations in California is 10 miles, but in Nebraska, it's 465 miles.</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Current energy management strategies often rely on heuristic rules or simple control algorithms. MPC can do better.</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Integration of multiple electric motors enables features like all-wheel drive, improved acceleration, and enhanced vehicle control.</a:t>
            </a:r>
          </a:p>
          <a:p>
            <a:pPr marL="457200" lvl="1" indent="0">
              <a:spcAft>
                <a:spcPts val="800"/>
              </a:spcAft>
              <a:buClr>
                <a:schemeClr val="bg1"/>
              </a:buClr>
              <a:buNone/>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01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12676"/>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47325" y="973665"/>
            <a:ext cx="8384700" cy="37826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rPr>
              <a:t> </a:t>
            </a:r>
            <a:r>
              <a:rPr lang="en-US" dirty="0">
                <a:solidFill>
                  <a:schemeClr val="bg1"/>
                </a:solidFill>
                <a:highlight>
                  <a:srgbClr val="800000"/>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MATLAB Simulink Challenge Project 246: Enhancing Electric Vehicle Efficiency with MPC</a:t>
            </a:r>
            <a:endParaRPr lang="en-US" dirty="0">
              <a:solidFill>
                <a:schemeClr val="bg1"/>
              </a:solidFill>
              <a:highlight>
                <a:srgbClr val="800000"/>
              </a:highlight>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r>
              <a:rPr lang="en-US" dirty="0">
                <a:solidFill>
                  <a:schemeClr val="bg1"/>
                </a:solidFill>
                <a:latin typeface="Times New Roman" panose="02020603050405020304" pitchFamily="18" charset="0"/>
                <a:cs typeface="Times New Roman" panose="02020603050405020304" pitchFamily="18" charset="0"/>
              </a:rPr>
              <a:t>Suitable for Master's and Doctoral candidates seeking advanced research and implementation opportunities.</a:t>
            </a:r>
          </a:p>
        </p:txBody>
      </p:sp>
      <p:pic>
        <p:nvPicPr>
          <p:cNvPr id="4" name="Picture 3">
            <a:extLst>
              <a:ext uri="{FF2B5EF4-FFF2-40B4-BE49-F238E27FC236}">
                <a16:creationId xmlns:a16="http://schemas.microsoft.com/office/drawing/2014/main" id="{EA25BA9D-44F8-E64E-25DE-FB02889C5C34}"/>
              </a:ext>
            </a:extLst>
          </p:cNvPr>
          <p:cNvPicPr>
            <a:picLocks noChangeAspect="1"/>
          </p:cNvPicPr>
          <p:nvPr/>
        </p:nvPicPr>
        <p:blipFill>
          <a:blip r:embed="rId4"/>
          <a:stretch>
            <a:fillRect/>
          </a:stretch>
        </p:blipFill>
        <p:spPr>
          <a:xfrm>
            <a:off x="706940" y="1884318"/>
            <a:ext cx="7855839" cy="1906018"/>
          </a:xfrm>
          <a:prstGeom prst="rect">
            <a:avLst/>
          </a:prstGeom>
        </p:spPr>
      </p:pic>
    </p:spTree>
    <p:extLst>
      <p:ext uri="{BB962C8B-B14F-4D97-AF65-F5344CB8AC3E}">
        <p14:creationId xmlns:p14="http://schemas.microsoft.com/office/powerpoint/2010/main" val="187743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12676"/>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Motivations</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47325" y="915399"/>
            <a:ext cx="8384700" cy="39891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dirty="0">
                <a:solidFill>
                  <a:schemeClr val="bg1"/>
                </a:solidFill>
                <a:highlight>
                  <a:srgbClr val="800000"/>
                </a:highlight>
                <a:latin typeface="Times New Roman" panose="02020603050405020304" pitchFamily="18" charset="0"/>
                <a:cs typeface="Times New Roman" panose="02020603050405020304" pitchFamily="18" charset="0"/>
              </a:rPr>
              <a:t> Project Components and Requisites</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Utilize Powertrain Blockset to generate a 2-motor BEV model in Simulink.</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Replicate vehicle dynamics during various drive cycles for performance evaluation.</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Perform rigorous simulation and testing across different drive cycles (WLTP Class 3, FTP75, and US06).</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Evaluate effectiveness by comparing energy consumption and driving range enhancements achieved by the MPC algorithm.</a:t>
            </a:r>
          </a:p>
        </p:txBody>
      </p:sp>
    </p:spTree>
    <p:extLst>
      <p:ext uri="{BB962C8B-B14F-4D97-AF65-F5344CB8AC3E}">
        <p14:creationId xmlns:p14="http://schemas.microsoft.com/office/powerpoint/2010/main" val="198371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Literature Review  </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1000339"/>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sz="1800" dirty="0">
                <a:solidFill>
                  <a:schemeClr val="bg1"/>
                </a:solidFill>
                <a:highlight>
                  <a:srgbClr val="800000"/>
                </a:highlight>
                <a:latin typeface="Times New Roman" panose="02020603050405020304" pitchFamily="18" charset="0"/>
                <a:cs typeface="Times New Roman" panose="02020603050405020304" pitchFamily="18" charset="0"/>
              </a:rPr>
              <a:t>Fast and Global Optimal Energy-Efficient Control Allocation with Applications to Over-Actuated Electric Ground Vehicles  Chen and Wang (2012) </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Proposal of a global optimization algorithm.</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Velocity controlled using PID controller and Energy-efficient control allocation implemented using KKT condition.</a:t>
            </a:r>
          </a:p>
          <a:p>
            <a:pPr marL="800100" lvl="1" indent="-342900">
              <a:spcAft>
                <a:spcPts val="800"/>
              </a:spcAft>
              <a:buClr>
                <a:schemeClr val="bg1"/>
              </a:buClr>
              <a:buFont typeface="Wingdings" pitchFamily="2" charset="2"/>
              <a:buChar char="Ø"/>
            </a:pPr>
            <a:r>
              <a:rPr lang="en-US" sz="1800" dirty="0">
                <a:solidFill>
                  <a:schemeClr val="bg1"/>
                </a:solidFill>
                <a:latin typeface="Times New Roman" panose="02020603050405020304" pitchFamily="18" charset="0"/>
                <a:cs typeface="Times New Roman" panose="02020603050405020304" pitchFamily="18" charset="0"/>
              </a:rPr>
              <a:t>The resulting  controller was validated using CarSim simulation and strategy was better than existing active set methods.</a:t>
            </a:r>
          </a:p>
          <a:p>
            <a:pPr marL="457200" lvl="1" indent="0">
              <a:spcAft>
                <a:spcPts val="800"/>
              </a:spcAft>
              <a:buClr>
                <a:schemeClr val="bg1"/>
              </a:buClr>
              <a:buNone/>
            </a:pPr>
            <a:endParaRPr lang="en-US" dirty="0">
              <a:solidFill>
                <a:schemeClr val="bg1"/>
              </a:solidFill>
            </a:endParaRPr>
          </a:p>
        </p:txBody>
      </p:sp>
      <p:pic>
        <p:nvPicPr>
          <p:cNvPr id="6" name="Picture 5">
            <a:extLst>
              <a:ext uri="{FF2B5EF4-FFF2-40B4-BE49-F238E27FC236}">
                <a16:creationId xmlns:a16="http://schemas.microsoft.com/office/drawing/2014/main" id="{1F8321D1-FCAD-EF35-8833-3E5BE1C697DB}"/>
              </a:ext>
            </a:extLst>
          </p:cNvPr>
          <p:cNvPicPr>
            <a:picLocks noChangeAspect="1"/>
          </p:cNvPicPr>
          <p:nvPr/>
        </p:nvPicPr>
        <p:blipFill>
          <a:blip r:embed="rId3"/>
          <a:stretch>
            <a:fillRect/>
          </a:stretch>
        </p:blipFill>
        <p:spPr>
          <a:xfrm>
            <a:off x="2282619" y="3940639"/>
            <a:ext cx="4210050" cy="762000"/>
          </a:xfrm>
          <a:prstGeom prst="rect">
            <a:avLst/>
          </a:prstGeom>
        </p:spPr>
      </p:pic>
    </p:spTree>
    <p:extLst>
      <p:ext uri="{BB962C8B-B14F-4D97-AF65-F5344CB8AC3E}">
        <p14:creationId xmlns:p14="http://schemas.microsoft.com/office/powerpoint/2010/main" val="153951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Literature Review</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1000339"/>
            <a:ext cx="8384700" cy="370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sz="1600" dirty="0">
                <a:solidFill>
                  <a:schemeClr val="bg1"/>
                </a:solidFill>
                <a:highlight>
                  <a:srgbClr val="800000"/>
                </a:highlight>
                <a:latin typeface="Times New Roman" panose="02020603050405020304" pitchFamily="18" charset="0"/>
                <a:cs typeface="Times New Roman" panose="02020603050405020304" pitchFamily="18" charset="0"/>
              </a:rPr>
              <a:t>Energy Management and Driving Strategy for In-Wheel Motor Electric Ground Vehicles with Terrain Profile Preview, Chen et al (2014) </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Introduced a novel energy management and driving strategy for in-wheel motor electric ground vehicles.</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 Concluded that the DP method shows a greater improvement for the EGV energy saving than the MPC method.</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Highlighted the influence of terrain, vehicle</a:t>
            </a:r>
          </a:p>
          <a:p>
            <a:pPr marL="457200" lvl="1" indent="0">
              <a:spcAft>
                <a:spcPts val="800"/>
              </a:spcAft>
              <a:buClr>
                <a:schemeClr val="bg1"/>
              </a:buClr>
              <a:buNone/>
            </a:pPr>
            <a:r>
              <a:rPr lang="en-US" sz="1600" dirty="0">
                <a:solidFill>
                  <a:schemeClr val="bg1"/>
                </a:solidFill>
                <a:latin typeface="Times New Roman" panose="02020603050405020304" pitchFamily="18" charset="0"/>
                <a:cs typeface="Times New Roman" panose="02020603050405020304" pitchFamily="18" charset="0"/>
              </a:rPr>
              <a:t> characteristics, and real-time traffic data on energy </a:t>
            </a:r>
          </a:p>
          <a:p>
            <a:pPr marL="457200" lvl="1" indent="0">
              <a:spcAft>
                <a:spcPts val="800"/>
              </a:spcAft>
              <a:buClr>
                <a:schemeClr val="bg1"/>
              </a:buClr>
              <a:buNone/>
            </a:pPr>
            <a:r>
              <a:rPr lang="en-US" sz="1600" dirty="0">
                <a:solidFill>
                  <a:schemeClr val="bg1"/>
                </a:solidFill>
                <a:latin typeface="Times New Roman" panose="02020603050405020304" pitchFamily="18" charset="0"/>
                <a:cs typeface="Times New Roman" panose="02020603050405020304" pitchFamily="18" charset="0"/>
              </a:rPr>
              <a:t>consumption.</a:t>
            </a:r>
          </a:p>
        </p:txBody>
      </p:sp>
      <p:pic>
        <p:nvPicPr>
          <p:cNvPr id="4" name="Picture 3">
            <a:extLst>
              <a:ext uri="{FF2B5EF4-FFF2-40B4-BE49-F238E27FC236}">
                <a16:creationId xmlns:a16="http://schemas.microsoft.com/office/drawing/2014/main" id="{6C995938-6970-F70D-CA89-7C245BE4C2C9}"/>
              </a:ext>
            </a:extLst>
          </p:cNvPr>
          <p:cNvPicPr>
            <a:picLocks noChangeAspect="1"/>
          </p:cNvPicPr>
          <p:nvPr/>
        </p:nvPicPr>
        <p:blipFill>
          <a:blip r:embed="rId3"/>
          <a:stretch>
            <a:fillRect/>
          </a:stretch>
        </p:blipFill>
        <p:spPr>
          <a:xfrm>
            <a:off x="5405282" y="3027183"/>
            <a:ext cx="3118797" cy="1675456"/>
          </a:xfrm>
          <a:prstGeom prst="rect">
            <a:avLst/>
          </a:prstGeom>
        </p:spPr>
      </p:pic>
    </p:spTree>
    <p:extLst>
      <p:ext uri="{BB962C8B-B14F-4D97-AF65-F5344CB8AC3E}">
        <p14:creationId xmlns:p14="http://schemas.microsoft.com/office/powerpoint/2010/main" val="241749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00"/>
        <p:cNvGrpSpPr/>
        <p:nvPr/>
      </p:nvGrpSpPr>
      <p:grpSpPr>
        <a:xfrm>
          <a:off x="0" y="0"/>
          <a:ext cx="0" cy="0"/>
          <a:chOff x="0" y="0"/>
          <a:chExt cx="0" cy="0"/>
        </a:xfrm>
      </p:grpSpPr>
      <p:sp>
        <p:nvSpPr>
          <p:cNvPr id="5201" name="Google Shape;5201;p17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Literature Review</a:t>
            </a:r>
            <a:endParaRPr dirty="0"/>
          </a:p>
        </p:txBody>
      </p:sp>
      <p:sp>
        <p:nvSpPr>
          <p:cNvPr id="2" name="Google Shape;5202;p179">
            <a:extLst>
              <a:ext uri="{FF2B5EF4-FFF2-40B4-BE49-F238E27FC236}">
                <a16:creationId xmlns:a16="http://schemas.microsoft.com/office/drawing/2014/main" id="{34ADDD3B-CB79-B6F0-678E-7E040A3A0701}"/>
              </a:ext>
            </a:extLst>
          </p:cNvPr>
          <p:cNvSpPr txBox="1">
            <a:spLocks/>
          </p:cNvSpPr>
          <p:nvPr/>
        </p:nvSpPr>
        <p:spPr>
          <a:xfrm>
            <a:off x="420625" y="1000338"/>
            <a:ext cx="8384700" cy="38231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Aft>
                <a:spcPts val="800"/>
              </a:spcAft>
              <a:buClr>
                <a:schemeClr val="bg1"/>
              </a:buClr>
            </a:pPr>
            <a:r>
              <a:rPr lang="en-US" sz="1600" dirty="0">
                <a:solidFill>
                  <a:schemeClr val="bg1"/>
                </a:solidFill>
                <a:highlight>
                  <a:srgbClr val="800000"/>
                </a:highlight>
                <a:latin typeface="Times New Roman" panose="02020603050405020304" pitchFamily="18" charset="0"/>
                <a:cs typeface="Times New Roman" panose="02020603050405020304" pitchFamily="18" charset="0"/>
              </a:rPr>
              <a:t>Processor-In-the-Loop Management Demonstration of MPC for HEVs Energy System, Cavanini et al (2022) </a:t>
            </a:r>
            <a:endParaRPr lang="en-US" sz="1600" dirty="0">
              <a:solidFill>
                <a:schemeClr val="bg1"/>
              </a:solidFill>
              <a:latin typeface="Times New Roman" panose="02020603050405020304" pitchFamily="18" charset="0"/>
              <a:cs typeface="Times New Roman" panose="02020603050405020304" pitchFamily="18" charset="0"/>
            </a:endParaRP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Demonstrated Model Predictive Control (MPC) for Hybrid Electric Vehicles (HEVs) energy management system..</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Focus: Optimizing energy flow within HEVs </a:t>
            </a:r>
          </a:p>
          <a:p>
            <a:pPr marL="457200" lvl="1" indent="0">
              <a:spcAft>
                <a:spcPts val="800"/>
              </a:spcAft>
              <a:buClr>
                <a:schemeClr val="bg1"/>
              </a:buClr>
              <a:buNone/>
            </a:pPr>
            <a:r>
              <a:rPr lang="en-US" sz="1600" dirty="0">
                <a:solidFill>
                  <a:schemeClr val="bg1"/>
                </a:solidFill>
                <a:latin typeface="Times New Roman" panose="02020603050405020304" pitchFamily="18" charset="0"/>
                <a:cs typeface="Times New Roman" panose="02020603050405020304" pitchFamily="18" charset="0"/>
              </a:rPr>
              <a:t>to minimize fuel consumption and emissions while </a:t>
            </a:r>
          </a:p>
          <a:p>
            <a:pPr marL="457200" lvl="1" indent="0">
              <a:spcAft>
                <a:spcPts val="800"/>
              </a:spcAft>
              <a:buClr>
                <a:schemeClr val="bg1"/>
              </a:buClr>
              <a:buNone/>
            </a:pPr>
            <a:r>
              <a:rPr lang="en-US" sz="1600" dirty="0">
                <a:solidFill>
                  <a:schemeClr val="bg1"/>
                </a:solidFill>
                <a:latin typeface="Times New Roman" panose="02020603050405020304" pitchFamily="18" charset="0"/>
                <a:cs typeface="Times New Roman" panose="02020603050405020304" pitchFamily="18" charset="0"/>
              </a:rPr>
              <a:t>ensuring optimal vehicle performance.</a:t>
            </a:r>
          </a:p>
          <a:p>
            <a:pPr marL="800100" lvl="1" indent="-342900">
              <a:spcAft>
                <a:spcPts val="800"/>
              </a:spcAft>
              <a:buClr>
                <a:schemeClr val="bg1"/>
              </a:buClr>
              <a:buFont typeface="Wingdings"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Validated via Processor-In-the-Loop (PIL) </a:t>
            </a:r>
          </a:p>
          <a:p>
            <a:pPr marL="457200" lvl="1" indent="0">
              <a:spcAft>
                <a:spcPts val="800"/>
              </a:spcAft>
              <a:buClr>
                <a:schemeClr val="bg1"/>
              </a:buClr>
              <a:buNone/>
            </a:pPr>
            <a:r>
              <a:rPr lang="en-US" sz="1600" dirty="0">
                <a:solidFill>
                  <a:schemeClr val="bg1"/>
                </a:solidFill>
                <a:latin typeface="Times New Roman" panose="02020603050405020304" pitchFamily="18" charset="0"/>
                <a:cs typeface="Times New Roman" panose="02020603050405020304" pitchFamily="18" charset="0"/>
              </a:rPr>
              <a:t>setup.</a:t>
            </a:r>
          </a:p>
        </p:txBody>
      </p:sp>
      <p:pic>
        <p:nvPicPr>
          <p:cNvPr id="4" name="Picture 3">
            <a:extLst>
              <a:ext uri="{FF2B5EF4-FFF2-40B4-BE49-F238E27FC236}">
                <a16:creationId xmlns:a16="http://schemas.microsoft.com/office/drawing/2014/main" id="{EB61F1E2-D1AF-2EB6-B979-632289B33AC6}"/>
              </a:ext>
            </a:extLst>
          </p:cNvPr>
          <p:cNvPicPr>
            <a:picLocks noChangeAspect="1"/>
          </p:cNvPicPr>
          <p:nvPr/>
        </p:nvPicPr>
        <p:blipFill>
          <a:blip r:embed="rId3"/>
          <a:stretch>
            <a:fillRect/>
          </a:stretch>
        </p:blipFill>
        <p:spPr>
          <a:xfrm>
            <a:off x="5150935" y="2244594"/>
            <a:ext cx="3681090" cy="2231542"/>
          </a:xfrm>
          <a:prstGeom prst="rect">
            <a:avLst/>
          </a:prstGeom>
        </p:spPr>
      </p:pic>
    </p:spTree>
    <p:extLst>
      <p:ext uri="{BB962C8B-B14F-4D97-AF65-F5344CB8AC3E}">
        <p14:creationId xmlns:p14="http://schemas.microsoft.com/office/powerpoint/2010/main" val="313831654"/>
      </p:ext>
    </p:extLst>
  </p:cSld>
  <p:clrMapOvr>
    <a:masterClrMapping/>
  </p:clrMapOvr>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1881</TotalTime>
  <Words>1420</Words>
  <Application>Microsoft Office PowerPoint</Application>
  <PresentationFormat>On-screen Show (16:9)</PresentationFormat>
  <Paragraphs>187</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Wingdings</vt:lpstr>
      <vt:lpstr>Times New Roman</vt:lpstr>
      <vt:lpstr>Georgia</vt:lpstr>
      <vt:lpstr>Cambria Math</vt:lpstr>
      <vt:lpstr>Arial</vt:lpstr>
      <vt:lpstr>Calibri</vt:lpstr>
      <vt:lpstr>Aptos</vt:lpstr>
      <vt:lpstr>2023 ASU Template Master (Official from Enterprise Brand Strategy and Management)</vt:lpstr>
      <vt:lpstr>Model-Predictive Control based Energy Management  and Analysis of Dual-Motor Electric Vehicles</vt:lpstr>
      <vt:lpstr>Agenda</vt:lpstr>
      <vt:lpstr>Motivations</vt:lpstr>
      <vt:lpstr>Motivations</vt:lpstr>
      <vt:lpstr>Motivations</vt:lpstr>
      <vt:lpstr>Motivations</vt:lpstr>
      <vt:lpstr>Literature Review  </vt:lpstr>
      <vt:lpstr>Literature Review</vt:lpstr>
      <vt:lpstr>Literature Review</vt:lpstr>
      <vt:lpstr>Approach</vt:lpstr>
      <vt:lpstr>Vehicle Configuration</vt:lpstr>
      <vt:lpstr>Approach</vt:lpstr>
      <vt:lpstr>Dynamics System vs Predictive Model</vt:lpstr>
      <vt:lpstr>Driver Block</vt:lpstr>
      <vt:lpstr>Mapped Electric Motors </vt:lpstr>
      <vt:lpstr>Baseline Controller</vt:lpstr>
      <vt:lpstr>Baseline Controller</vt:lpstr>
      <vt:lpstr>Baseline Controller</vt:lpstr>
      <vt:lpstr>NMPC Controller</vt:lpstr>
      <vt:lpstr>NMPC Controller</vt:lpstr>
      <vt:lpstr>NMPC Controller</vt:lpstr>
      <vt:lpstr>From Experimentation to Success</vt:lpstr>
      <vt:lpstr>Findings</vt:lpstr>
      <vt:lpstr>Findings</vt:lpstr>
      <vt:lpstr>Findings</vt:lpstr>
      <vt:lpstr>Findings</vt:lpstr>
      <vt:lpstr>Finding</vt:lpstr>
      <vt:lpstr>Findings</vt:lpstr>
      <vt:lpstr>Findings</vt:lpstr>
      <vt:lpstr>Progress over time</vt:lpstr>
      <vt:lpstr> Global Impact of 1.07% Decrease in EV SOC Consumption</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Official 2023 ASU presentation template</dc:title>
  <cp:lastModifiedBy>Harsh Gangwar</cp:lastModifiedBy>
  <cp:revision>27</cp:revision>
  <dcterms:modified xsi:type="dcterms:W3CDTF">2024-04-12T22:10:11Z</dcterms:modified>
</cp:coreProperties>
</file>